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6"/>
  </p:notesMasterIdLst>
  <p:sldIdLst>
    <p:sldId id="256" r:id="rId2"/>
    <p:sldId id="267" r:id="rId3"/>
    <p:sldId id="258" r:id="rId4"/>
    <p:sldId id="259" r:id="rId5"/>
    <p:sldId id="260" r:id="rId6"/>
    <p:sldId id="315" r:id="rId7"/>
    <p:sldId id="305" r:id="rId8"/>
    <p:sldId id="306" r:id="rId9"/>
    <p:sldId id="307" r:id="rId10"/>
    <p:sldId id="316" r:id="rId11"/>
    <p:sldId id="313" r:id="rId12"/>
    <p:sldId id="264" r:id="rId13"/>
    <p:sldId id="318" r:id="rId14"/>
    <p:sldId id="317" r:id="rId15"/>
    <p:sldId id="314" r:id="rId16"/>
    <p:sldId id="257" r:id="rId17"/>
    <p:sldId id="308" r:id="rId18"/>
    <p:sldId id="309" r:id="rId19"/>
    <p:sldId id="310" r:id="rId20"/>
    <p:sldId id="311" r:id="rId21"/>
    <p:sldId id="312" r:id="rId22"/>
    <p:sldId id="319" r:id="rId23"/>
    <p:sldId id="263" r:id="rId24"/>
    <p:sldId id="265" r:id="rId25"/>
    <p:sldId id="266"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Lst>
  <p:sldSz cx="9144000" cy="5143500" type="screen16x9"/>
  <p:notesSz cx="6858000" cy="9144000"/>
  <p:embeddedFontLst>
    <p:embeddedFont>
      <p:font typeface="Bebas Neue" panose="020B0606020202050201" pitchFamily="34" charset="0"/>
      <p:regular r:id="rId47"/>
    </p:embeddedFont>
    <p:embeddedFont>
      <p:font typeface="Comfortaa" panose="020B0604020202020204" charset="0"/>
      <p:regular r:id="rId48"/>
      <p:bold r:id="rId49"/>
    </p:embeddedFont>
    <p:embeddedFont>
      <p:font typeface="Krona One" panose="020B0604020202020204" charset="0"/>
      <p:regular r:id="rId50"/>
    </p:embeddedFont>
    <p:embeddedFont>
      <p:font typeface="PT Sans" panose="020B05030202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60C89-831B-41B6-9071-58C76E6AD08C}">
  <a:tblStyle styleId="{F7E60C89-831B-41B6-9071-58C76E6AD0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4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4094d0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14094d0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7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49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daacbd15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daacbd1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daacbd15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daacbd1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77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591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06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975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49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19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141792421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141792421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747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70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634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daacbd1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1daacbd1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4179242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4179242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8d15211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daacbd15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1daacbd15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141792421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141792421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05afc42a3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05afc42a3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b69993045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b69993045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1daacbd15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1daacbd15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141792421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141792421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14f0fe4850_0_18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14f0fe4850_0_18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141792421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141792421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141792421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141792421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1daacbd15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1daacbd15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140b2c9c7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140b2c9c7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16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51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317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85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5813976" y="2224625"/>
            <a:ext cx="5229849" cy="4180651"/>
          </a:xfrm>
          <a:prstGeom prst="rect">
            <a:avLst/>
          </a:prstGeom>
          <a:noFill/>
          <a:ln>
            <a:noFill/>
          </a:ln>
        </p:spPr>
      </p:pic>
      <p:cxnSp>
        <p:nvCxnSpPr>
          <p:cNvPr id="10" name="Google Shape;10;p2"/>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11" name="Google Shape;11;p2"/>
          <p:cNvPicPr preferRelativeResize="0"/>
          <p:nvPr/>
        </p:nvPicPr>
        <p:blipFill>
          <a:blip r:embed="rId3">
            <a:alphaModFix amt="50000"/>
          </a:blip>
          <a:stretch>
            <a:fillRect/>
          </a:stretch>
        </p:blipFill>
        <p:spPr>
          <a:xfrm>
            <a:off x="-2372075" y="-1573925"/>
            <a:ext cx="4185100" cy="3923949"/>
          </a:xfrm>
          <a:prstGeom prst="rect">
            <a:avLst/>
          </a:prstGeom>
          <a:noFill/>
          <a:ln>
            <a:noFill/>
          </a:ln>
        </p:spPr>
      </p:pic>
      <p:sp>
        <p:nvSpPr>
          <p:cNvPr id="12" name="Google Shape;12;p2"/>
          <p:cNvSpPr txBox="1">
            <a:spLocks noGrp="1"/>
          </p:cNvSpPr>
          <p:nvPr>
            <p:ph type="ctrTitle"/>
          </p:nvPr>
        </p:nvSpPr>
        <p:spPr>
          <a:xfrm>
            <a:off x="811600" y="1129675"/>
            <a:ext cx="5826300" cy="216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600"/>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872123" y="3375738"/>
            <a:ext cx="50097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14" name="Google Shape;14;p2"/>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sp>
        <p:nvSpPr>
          <p:cNvPr id="15" name="Google Shape;15;p2"/>
          <p:cNvSpPr/>
          <p:nvPr/>
        </p:nvSpPr>
        <p:spPr>
          <a:xfrm>
            <a:off x="-397425" y="3469225"/>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pic>
        <p:nvPicPr>
          <p:cNvPr id="98" name="Google Shape;98;p11"/>
          <p:cNvPicPr preferRelativeResize="0"/>
          <p:nvPr/>
        </p:nvPicPr>
        <p:blipFill>
          <a:blip r:embed="rId2">
            <a:alphaModFix amt="50000"/>
          </a:blip>
          <a:stretch>
            <a:fillRect/>
          </a:stretch>
        </p:blipFill>
        <p:spPr>
          <a:xfrm rot="4752333">
            <a:off x="-3386685" y="1928031"/>
            <a:ext cx="6706344" cy="5360934"/>
          </a:xfrm>
          <a:prstGeom prst="rect">
            <a:avLst/>
          </a:prstGeom>
          <a:noFill/>
          <a:ln>
            <a:noFill/>
          </a:ln>
        </p:spPr>
      </p:pic>
      <p:cxnSp>
        <p:nvCxnSpPr>
          <p:cNvPr id="99" name="Google Shape;99;p11"/>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11"/>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101" name="Google Shape;101;p11"/>
          <p:cNvPicPr preferRelativeResize="0"/>
          <p:nvPr/>
        </p:nvPicPr>
        <p:blipFill>
          <a:blip r:embed="rId3">
            <a:alphaModFix amt="50000"/>
          </a:blip>
          <a:stretch>
            <a:fillRect/>
          </a:stretch>
        </p:blipFill>
        <p:spPr>
          <a:xfrm>
            <a:off x="7265475" y="-1360638"/>
            <a:ext cx="3555951" cy="3334075"/>
          </a:xfrm>
          <a:prstGeom prst="rect">
            <a:avLst/>
          </a:prstGeom>
          <a:noFill/>
          <a:ln>
            <a:noFill/>
          </a:ln>
        </p:spPr>
      </p:pic>
      <p:sp>
        <p:nvSpPr>
          <p:cNvPr id="102" name="Google Shape;102;p11"/>
          <p:cNvSpPr/>
          <p:nvPr/>
        </p:nvSpPr>
        <p:spPr>
          <a:xfrm rot="8353279">
            <a:off x="6313892" y="46903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8353279">
            <a:off x="6790447" y="46903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1"/>
          <p:cNvGrpSpPr/>
          <p:nvPr/>
        </p:nvGrpSpPr>
        <p:grpSpPr>
          <a:xfrm>
            <a:off x="1" y="2994722"/>
            <a:ext cx="1157614" cy="1157614"/>
            <a:chOff x="6637800" y="-748050"/>
            <a:chExt cx="3319800" cy="3319800"/>
          </a:xfrm>
        </p:grpSpPr>
        <p:sp>
          <p:nvSpPr>
            <p:cNvPr id="105" name="Google Shape;105;p11"/>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1"/>
          <p:cNvSpPr txBox="1">
            <a:spLocks noGrp="1"/>
          </p:cNvSpPr>
          <p:nvPr>
            <p:ph type="title" hasCustomPrompt="1"/>
          </p:nvPr>
        </p:nvSpPr>
        <p:spPr>
          <a:xfrm>
            <a:off x="1284000" y="1723688"/>
            <a:ext cx="6576000" cy="131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1284000" y="3067115"/>
            <a:ext cx="6576000" cy="4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4"/>
        <p:cNvGrpSpPr/>
        <p:nvPr/>
      </p:nvGrpSpPr>
      <p:grpSpPr>
        <a:xfrm>
          <a:off x="0" y="0"/>
          <a:ext cx="0" cy="0"/>
          <a:chOff x="0" y="0"/>
          <a:chExt cx="0" cy="0"/>
        </a:xfrm>
      </p:grpSpPr>
      <p:pic>
        <p:nvPicPr>
          <p:cNvPr id="115" name="Google Shape;115;p13"/>
          <p:cNvPicPr preferRelativeResize="0"/>
          <p:nvPr/>
        </p:nvPicPr>
        <p:blipFill>
          <a:blip r:embed="rId2">
            <a:alphaModFix amt="50000"/>
          </a:blip>
          <a:stretch>
            <a:fillRect/>
          </a:stretch>
        </p:blipFill>
        <p:spPr>
          <a:xfrm>
            <a:off x="7933425" y="-1277025"/>
            <a:ext cx="2732126" cy="2561626"/>
          </a:xfrm>
          <a:prstGeom prst="rect">
            <a:avLst/>
          </a:prstGeom>
          <a:noFill/>
          <a:ln>
            <a:noFill/>
          </a:ln>
        </p:spPr>
      </p:pic>
      <p:pic>
        <p:nvPicPr>
          <p:cNvPr id="116" name="Google Shape;116;p13"/>
          <p:cNvPicPr preferRelativeResize="0"/>
          <p:nvPr/>
        </p:nvPicPr>
        <p:blipFill>
          <a:blip r:embed="rId3">
            <a:alphaModFix amt="50000"/>
          </a:blip>
          <a:stretch>
            <a:fillRect/>
          </a:stretch>
        </p:blipFill>
        <p:spPr>
          <a:xfrm rot="-3991908" flipH="1">
            <a:off x="5956614" y="2518175"/>
            <a:ext cx="5229852" cy="4180653"/>
          </a:xfrm>
          <a:prstGeom prst="rect">
            <a:avLst/>
          </a:prstGeom>
          <a:noFill/>
          <a:ln>
            <a:noFill/>
          </a:ln>
        </p:spPr>
      </p:pic>
      <p:grpSp>
        <p:nvGrpSpPr>
          <p:cNvPr id="117" name="Google Shape;117;p13"/>
          <p:cNvGrpSpPr/>
          <p:nvPr/>
        </p:nvGrpSpPr>
        <p:grpSpPr>
          <a:xfrm>
            <a:off x="8072639" y="-830285"/>
            <a:ext cx="1791032" cy="1791032"/>
            <a:chOff x="6637800" y="-748050"/>
            <a:chExt cx="3319800" cy="3319800"/>
          </a:xfrm>
        </p:grpSpPr>
        <p:sp>
          <p:nvSpPr>
            <p:cNvPr id="118" name="Google Shape;118;p13"/>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3"/>
          <p:cNvSpPr txBox="1">
            <a:spLocks noGrp="1"/>
          </p:cNvSpPr>
          <p:nvPr>
            <p:ph type="title" idx="2" hasCustomPrompt="1"/>
          </p:nvPr>
        </p:nvSpPr>
        <p:spPr>
          <a:xfrm>
            <a:off x="720000" y="14889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26" name="Google Shape;126;p13"/>
          <p:cNvSpPr txBox="1">
            <a:spLocks noGrp="1"/>
          </p:cNvSpPr>
          <p:nvPr>
            <p:ph type="subTitle" idx="1"/>
          </p:nvPr>
        </p:nvSpPr>
        <p:spPr>
          <a:xfrm>
            <a:off x="1660550" y="16520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3"/>
          </p:nvPr>
        </p:nvSpPr>
        <p:spPr>
          <a:xfrm>
            <a:off x="1660560" y="13624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13"/>
          <p:cNvSpPr txBox="1">
            <a:spLocks noGrp="1"/>
          </p:cNvSpPr>
          <p:nvPr>
            <p:ph type="title" idx="4" hasCustomPrompt="1"/>
          </p:nvPr>
        </p:nvSpPr>
        <p:spPr>
          <a:xfrm>
            <a:off x="4709150" y="14889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29" name="Google Shape;129;p13"/>
          <p:cNvSpPr txBox="1">
            <a:spLocks noGrp="1"/>
          </p:cNvSpPr>
          <p:nvPr>
            <p:ph type="subTitle" idx="5"/>
          </p:nvPr>
        </p:nvSpPr>
        <p:spPr>
          <a:xfrm>
            <a:off x="5649700" y="16520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subTitle" idx="6"/>
          </p:nvPr>
        </p:nvSpPr>
        <p:spPr>
          <a:xfrm>
            <a:off x="5649710" y="13624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1" name="Google Shape;131;p13"/>
          <p:cNvSpPr txBox="1">
            <a:spLocks noGrp="1"/>
          </p:cNvSpPr>
          <p:nvPr>
            <p:ph type="title" idx="7" hasCustomPrompt="1"/>
          </p:nvPr>
        </p:nvSpPr>
        <p:spPr>
          <a:xfrm>
            <a:off x="720000" y="255122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2" name="Google Shape;132;p13"/>
          <p:cNvSpPr txBox="1">
            <a:spLocks noGrp="1"/>
          </p:cNvSpPr>
          <p:nvPr>
            <p:ph type="subTitle" idx="8"/>
          </p:nvPr>
        </p:nvSpPr>
        <p:spPr>
          <a:xfrm>
            <a:off x="1660550" y="271430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subTitle" idx="9"/>
          </p:nvPr>
        </p:nvSpPr>
        <p:spPr>
          <a:xfrm>
            <a:off x="1660560" y="242471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4" name="Google Shape;134;p13"/>
          <p:cNvSpPr txBox="1">
            <a:spLocks noGrp="1"/>
          </p:cNvSpPr>
          <p:nvPr>
            <p:ph type="title" idx="13" hasCustomPrompt="1"/>
          </p:nvPr>
        </p:nvSpPr>
        <p:spPr>
          <a:xfrm>
            <a:off x="4709150" y="255122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5" name="Google Shape;135;p13"/>
          <p:cNvSpPr txBox="1">
            <a:spLocks noGrp="1"/>
          </p:cNvSpPr>
          <p:nvPr>
            <p:ph type="subTitle" idx="14"/>
          </p:nvPr>
        </p:nvSpPr>
        <p:spPr>
          <a:xfrm>
            <a:off x="5649700" y="271430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subTitle" idx="15"/>
          </p:nvPr>
        </p:nvSpPr>
        <p:spPr>
          <a:xfrm>
            <a:off x="5649710" y="242471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13"/>
          <p:cNvSpPr txBox="1">
            <a:spLocks noGrp="1"/>
          </p:cNvSpPr>
          <p:nvPr>
            <p:ph type="title" idx="16" hasCustomPrompt="1"/>
          </p:nvPr>
        </p:nvSpPr>
        <p:spPr>
          <a:xfrm>
            <a:off x="720000" y="36134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8" name="Google Shape;138;p13"/>
          <p:cNvSpPr txBox="1">
            <a:spLocks noGrp="1"/>
          </p:cNvSpPr>
          <p:nvPr>
            <p:ph type="subTitle" idx="17"/>
          </p:nvPr>
        </p:nvSpPr>
        <p:spPr>
          <a:xfrm>
            <a:off x="1660550" y="37765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subTitle" idx="18"/>
          </p:nvPr>
        </p:nvSpPr>
        <p:spPr>
          <a:xfrm>
            <a:off x="1660560" y="34869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716438" y="3507924"/>
            <a:ext cx="63186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2" name="Google Shape;142;p14"/>
          <p:cNvSpPr txBox="1">
            <a:spLocks noGrp="1"/>
          </p:cNvSpPr>
          <p:nvPr>
            <p:ph type="subTitle" idx="1"/>
          </p:nvPr>
        </p:nvSpPr>
        <p:spPr>
          <a:xfrm>
            <a:off x="715088" y="1918676"/>
            <a:ext cx="6321300" cy="151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43" name="Google Shape;143;p14"/>
          <p:cNvSpPr/>
          <p:nvPr/>
        </p:nvSpPr>
        <p:spPr>
          <a:xfrm rot="2064620">
            <a:off x="7579144" y="31815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2064620">
            <a:off x="7579144" y="26448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rot="2064620">
            <a:off x="7579144" y="21081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rot="2064620">
            <a:off x="7579144" y="15714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341025" y="972963"/>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556050" y="757956"/>
            <a:ext cx="1166400" cy="116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14"/>
          <p:cNvPicPr preferRelativeResize="0"/>
          <p:nvPr/>
        </p:nvPicPr>
        <p:blipFill>
          <a:blip r:embed="rId2">
            <a:alphaModFix amt="50000"/>
          </a:blip>
          <a:stretch>
            <a:fillRect/>
          </a:stretch>
        </p:blipFill>
        <p:spPr>
          <a:xfrm>
            <a:off x="5559325" y="-1999600"/>
            <a:ext cx="4185100" cy="3923949"/>
          </a:xfrm>
          <a:prstGeom prst="rect">
            <a:avLst/>
          </a:prstGeom>
          <a:noFill/>
          <a:ln>
            <a:noFill/>
          </a:ln>
        </p:spPr>
      </p:pic>
      <p:pic>
        <p:nvPicPr>
          <p:cNvPr id="150" name="Google Shape;150;p14"/>
          <p:cNvPicPr preferRelativeResize="0"/>
          <p:nvPr/>
        </p:nvPicPr>
        <p:blipFill>
          <a:blip r:embed="rId2">
            <a:alphaModFix amt="50000"/>
          </a:blip>
          <a:stretch>
            <a:fillRect/>
          </a:stretch>
        </p:blipFill>
        <p:spPr>
          <a:xfrm>
            <a:off x="7363562" y="3142650"/>
            <a:ext cx="3244225" cy="3041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1"/>
        <p:cNvGrpSpPr/>
        <p:nvPr/>
      </p:nvGrpSpPr>
      <p:grpSpPr>
        <a:xfrm>
          <a:off x="0" y="0"/>
          <a:ext cx="0" cy="0"/>
          <a:chOff x="0" y="0"/>
          <a:chExt cx="0" cy="0"/>
        </a:xfrm>
      </p:grpSpPr>
      <p:pic>
        <p:nvPicPr>
          <p:cNvPr id="152" name="Google Shape;152;p15"/>
          <p:cNvPicPr preferRelativeResize="0"/>
          <p:nvPr/>
        </p:nvPicPr>
        <p:blipFill>
          <a:blip r:embed="rId2">
            <a:alphaModFix amt="50000"/>
          </a:blip>
          <a:stretch>
            <a:fillRect/>
          </a:stretch>
        </p:blipFill>
        <p:spPr>
          <a:xfrm>
            <a:off x="-1924887" y="3754075"/>
            <a:ext cx="3555951" cy="3334075"/>
          </a:xfrm>
          <a:prstGeom prst="rect">
            <a:avLst/>
          </a:prstGeom>
          <a:noFill/>
          <a:ln>
            <a:noFill/>
          </a:ln>
        </p:spPr>
      </p:pic>
      <p:pic>
        <p:nvPicPr>
          <p:cNvPr id="153" name="Google Shape;153;p15"/>
          <p:cNvPicPr preferRelativeResize="0"/>
          <p:nvPr/>
        </p:nvPicPr>
        <p:blipFill>
          <a:blip r:embed="rId2">
            <a:alphaModFix amt="50000"/>
          </a:blip>
          <a:stretch>
            <a:fillRect/>
          </a:stretch>
        </p:blipFill>
        <p:spPr>
          <a:xfrm>
            <a:off x="7399650" y="-542800"/>
            <a:ext cx="3555951" cy="3334075"/>
          </a:xfrm>
          <a:prstGeom prst="rect">
            <a:avLst/>
          </a:prstGeom>
          <a:noFill/>
          <a:ln>
            <a:noFill/>
          </a:ln>
        </p:spPr>
      </p:pic>
      <p:grpSp>
        <p:nvGrpSpPr>
          <p:cNvPr id="154" name="Google Shape;154;p15"/>
          <p:cNvGrpSpPr/>
          <p:nvPr/>
        </p:nvGrpSpPr>
        <p:grpSpPr>
          <a:xfrm>
            <a:off x="8206217" y="4068038"/>
            <a:ext cx="1942819" cy="1942819"/>
            <a:chOff x="-909531" y="-1012956"/>
            <a:chExt cx="1687500" cy="1687500"/>
          </a:xfrm>
        </p:grpSpPr>
        <p:sp>
          <p:nvSpPr>
            <p:cNvPr id="155" name="Google Shape;155;p15"/>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59"/>
        <p:cNvGrpSpPr/>
        <p:nvPr/>
      </p:nvGrpSpPr>
      <p:grpSpPr>
        <a:xfrm>
          <a:off x="0" y="0"/>
          <a:ext cx="0" cy="0"/>
          <a:chOff x="0" y="0"/>
          <a:chExt cx="0" cy="0"/>
        </a:xfrm>
      </p:grpSpPr>
      <p:pic>
        <p:nvPicPr>
          <p:cNvPr id="160" name="Google Shape;160;p16"/>
          <p:cNvPicPr preferRelativeResize="0"/>
          <p:nvPr/>
        </p:nvPicPr>
        <p:blipFill>
          <a:blip r:embed="rId2">
            <a:alphaModFix amt="50000"/>
          </a:blip>
          <a:stretch>
            <a:fillRect/>
          </a:stretch>
        </p:blipFill>
        <p:spPr>
          <a:xfrm>
            <a:off x="-1508425" y="0"/>
            <a:ext cx="2503045" cy="2346876"/>
          </a:xfrm>
          <a:prstGeom prst="rect">
            <a:avLst/>
          </a:prstGeom>
          <a:noFill/>
          <a:ln>
            <a:noFill/>
          </a:ln>
        </p:spPr>
      </p:pic>
      <p:pic>
        <p:nvPicPr>
          <p:cNvPr id="161" name="Google Shape;161;p16"/>
          <p:cNvPicPr preferRelativeResize="0"/>
          <p:nvPr/>
        </p:nvPicPr>
        <p:blipFill>
          <a:blip r:embed="rId2">
            <a:alphaModFix amt="50000"/>
          </a:blip>
          <a:stretch>
            <a:fillRect/>
          </a:stretch>
        </p:blipFill>
        <p:spPr>
          <a:xfrm>
            <a:off x="6736225" y="3369825"/>
            <a:ext cx="5382074" cy="5046250"/>
          </a:xfrm>
          <a:prstGeom prst="rect">
            <a:avLst/>
          </a:prstGeom>
          <a:noFill/>
          <a:ln>
            <a:noFill/>
          </a:ln>
        </p:spPr>
      </p:pic>
      <p:sp>
        <p:nvSpPr>
          <p:cNvPr id="162" name="Google Shape;16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6"/>
          <p:cNvSpPr/>
          <p:nvPr/>
        </p:nvSpPr>
        <p:spPr>
          <a:xfrm rot="-8353279" flipH="1">
            <a:off x="-1101036" y="387374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flipH="1">
            <a:off x="8407500" y="754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8407500" y="7984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flipH="1">
            <a:off x="8407500" y="15349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7"/>
        <p:cNvGrpSpPr/>
        <p:nvPr/>
      </p:nvGrpSpPr>
      <p:grpSpPr>
        <a:xfrm>
          <a:off x="0" y="0"/>
          <a:ext cx="0" cy="0"/>
          <a:chOff x="0" y="0"/>
          <a:chExt cx="0" cy="0"/>
        </a:xfrm>
      </p:grpSpPr>
      <p:pic>
        <p:nvPicPr>
          <p:cNvPr id="168" name="Google Shape;168;p17"/>
          <p:cNvPicPr preferRelativeResize="0"/>
          <p:nvPr/>
        </p:nvPicPr>
        <p:blipFill>
          <a:blip r:embed="rId2">
            <a:alphaModFix amt="50000"/>
          </a:blip>
          <a:stretch>
            <a:fillRect/>
          </a:stretch>
        </p:blipFill>
        <p:spPr>
          <a:xfrm>
            <a:off x="-2003412" y="3174450"/>
            <a:ext cx="4055075" cy="3802075"/>
          </a:xfrm>
          <a:prstGeom prst="rect">
            <a:avLst/>
          </a:prstGeom>
          <a:noFill/>
          <a:ln>
            <a:noFill/>
          </a:ln>
        </p:spPr>
      </p:pic>
      <p:pic>
        <p:nvPicPr>
          <p:cNvPr id="169" name="Google Shape;169;p17"/>
          <p:cNvPicPr preferRelativeResize="0"/>
          <p:nvPr/>
        </p:nvPicPr>
        <p:blipFill>
          <a:blip r:embed="rId3">
            <a:alphaModFix amt="50000"/>
          </a:blip>
          <a:stretch>
            <a:fillRect/>
          </a:stretch>
        </p:blipFill>
        <p:spPr>
          <a:xfrm rot="2700007">
            <a:off x="6364131" y="-1369913"/>
            <a:ext cx="4516382" cy="3610325"/>
          </a:xfrm>
          <a:prstGeom prst="rect">
            <a:avLst/>
          </a:prstGeom>
          <a:noFill/>
          <a:ln>
            <a:noFill/>
          </a:ln>
        </p:spPr>
      </p:pic>
      <p:sp>
        <p:nvSpPr>
          <p:cNvPr id="170" name="Google Shape;170;p17"/>
          <p:cNvSpPr/>
          <p:nvPr/>
        </p:nvSpPr>
        <p:spPr>
          <a:xfrm rot="2700000">
            <a:off x="8178606" y="4630171"/>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2700000">
            <a:off x="8178286" y="4630183"/>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rot="2064620">
            <a:off x="-2009231" y="314612"/>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2064620">
            <a:off x="-2009231" y="-169913"/>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2064620">
            <a:off x="-2009231" y="-654438"/>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txBox="1">
            <a:spLocks noGrp="1"/>
          </p:cNvSpPr>
          <p:nvPr>
            <p:ph type="subTitle" idx="1"/>
          </p:nvPr>
        </p:nvSpPr>
        <p:spPr>
          <a:xfrm>
            <a:off x="1223700" y="1346250"/>
            <a:ext cx="6696600" cy="299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a:lvl1pPr>
            <a:lvl2pPr lvl="1" algn="ctr" rtl="0">
              <a:lnSpc>
                <a:spcPct val="100000"/>
              </a:lnSpc>
              <a:spcBef>
                <a:spcPts val="100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176" name="Google Shape;176;p17"/>
          <p:cNvSpPr txBox="1">
            <a:spLocks noGrp="1"/>
          </p:cNvSpPr>
          <p:nvPr>
            <p:ph type="title"/>
          </p:nvPr>
        </p:nvSpPr>
        <p:spPr>
          <a:xfrm>
            <a:off x="720000" y="484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177"/>
        <p:cNvGrpSpPr/>
        <p:nvPr/>
      </p:nvGrpSpPr>
      <p:grpSpPr>
        <a:xfrm>
          <a:off x="0" y="0"/>
          <a:ext cx="0" cy="0"/>
          <a:chOff x="0" y="0"/>
          <a:chExt cx="0" cy="0"/>
        </a:xfrm>
      </p:grpSpPr>
      <p:pic>
        <p:nvPicPr>
          <p:cNvPr id="178" name="Google Shape;178;p18"/>
          <p:cNvPicPr preferRelativeResize="0"/>
          <p:nvPr/>
        </p:nvPicPr>
        <p:blipFill>
          <a:blip r:embed="rId2">
            <a:alphaModFix amt="50000"/>
          </a:blip>
          <a:stretch>
            <a:fillRect/>
          </a:stretch>
        </p:blipFill>
        <p:spPr>
          <a:xfrm>
            <a:off x="6569088" y="-1167725"/>
            <a:ext cx="4055075" cy="3802075"/>
          </a:xfrm>
          <a:prstGeom prst="rect">
            <a:avLst/>
          </a:prstGeom>
          <a:noFill/>
          <a:ln>
            <a:noFill/>
          </a:ln>
        </p:spPr>
      </p:pic>
      <p:cxnSp>
        <p:nvCxnSpPr>
          <p:cNvPr id="179" name="Google Shape;179;p18"/>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pic>
        <p:nvPicPr>
          <p:cNvPr id="180" name="Google Shape;180;p18"/>
          <p:cNvPicPr preferRelativeResize="0"/>
          <p:nvPr/>
        </p:nvPicPr>
        <p:blipFill>
          <a:blip r:embed="rId3">
            <a:alphaModFix amt="50000"/>
          </a:blip>
          <a:stretch>
            <a:fillRect/>
          </a:stretch>
        </p:blipFill>
        <p:spPr>
          <a:xfrm rot="-5399993">
            <a:off x="-2030833" y="2210788"/>
            <a:ext cx="4516382" cy="3610325"/>
          </a:xfrm>
          <a:prstGeom prst="rect">
            <a:avLst/>
          </a:prstGeom>
          <a:noFill/>
          <a:ln>
            <a:noFill/>
          </a:ln>
        </p:spPr>
      </p:pic>
      <p:sp>
        <p:nvSpPr>
          <p:cNvPr id="181" name="Google Shape;181;p18"/>
          <p:cNvSpPr/>
          <p:nvPr/>
        </p:nvSpPr>
        <p:spPr>
          <a:xfrm>
            <a:off x="-393900" y="1235688"/>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8643925" y="3939838"/>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8428900" y="3724831"/>
            <a:ext cx="1166400" cy="116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txBox="1">
            <a:spLocks noGrp="1"/>
          </p:cNvSpPr>
          <p:nvPr>
            <p:ph type="title"/>
          </p:nvPr>
        </p:nvSpPr>
        <p:spPr>
          <a:xfrm>
            <a:off x="998050" y="1814979"/>
            <a:ext cx="3233100" cy="615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8"/>
          <p:cNvSpPr txBox="1">
            <a:spLocks noGrp="1"/>
          </p:cNvSpPr>
          <p:nvPr>
            <p:ph type="subTitle" idx="1"/>
          </p:nvPr>
        </p:nvSpPr>
        <p:spPr>
          <a:xfrm>
            <a:off x="996100" y="2296221"/>
            <a:ext cx="3237000" cy="10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6"/>
        <p:cNvGrpSpPr/>
        <p:nvPr/>
      </p:nvGrpSpPr>
      <p:grpSpPr>
        <a:xfrm>
          <a:off x="0" y="0"/>
          <a:ext cx="0" cy="0"/>
          <a:chOff x="0" y="0"/>
          <a:chExt cx="0" cy="0"/>
        </a:xfrm>
      </p:grpSpPr>
      <p:pic>
        <p:nvPicPr>
          <p:cNvPr id="187" name="Google Shape;187;p19"/>
          <p:cNvPicPr preferRelativeResize="0"/>
          <p:nvPr/>
        </p:nvPicPr>
        <p:blipFill>
          <a:blip r:embed="rId2">
            <a:alphaModFix amt="50000"/>
          </a:blip>
          <a:stretch>
            <a:fillRect/>
          </a:stretch>
        </p:blipFill>
        <p:spPr>
          <a:xfrm rot="-6392719">
            <a:off x="-1415834" y="2543562"/>
            <a:ext cx="4516384" cy="3610325"/>
          </a:xfrm>
          <a:prstGeom prst="rect">
            <a:avLst/>
          </a:prstGeom>
          <a:noFill/>
          <a:ln>
            <a:noFill/>
          </a:ln>
        </p:spPr>
      </p:pic>
      <p:pic>
        <p:nvPicPr>
          <p:cNvPr id="188" name="Google Shape;188;p19"/>
          <p:cNvPicPr preferRelativeResize="0"/>
          <p:nvPr/>
        </p:nvPicPr>
        <p:blipFill>
          <a:blip r:embed="rId3">
            <a:alphaModFix amt="50000"/>
          </a:blip>
          <a:stretch>
            <a:fillRect/>
          </a:stretch>
        </p:blipFill>
        <p:spPr>
          <a:xfrm>
            <a:off x="7741425" y="4068950"/>
            <a:ext cx="3035975" cy="2846549"/>
          </a:xfrm>
          <a:prstGeom prst="rect">
            <a:avLst/>
          </a:prstGeom>
          <a:noFill/>
          <a:ln>
            <a:noFill/>
          </a:ln>
        </p:spPr>
      </p:pic>
      <p:sp>
        <p:nvSpPr>
          <p:cNvPr id="189" name="Google Shape;189;p19"/>
          <p:cNvSpPr/>
          <p:nvPr/>
        </p:nvSpPr>
        <p:spPr>
          <a:xfrm rot="8353279">
            <a:off x="7945872" y="-527659"/>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rot="2700000">
            <a:off x="-26394" y="4431508"/>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2700000">
            <a:off x="-26714" y="4431521"/>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txBox="1">
            <a:spLocks noGrp="1"/>
          </p:cNvSpPr>
          <p:nvPr>
            <p:ph type="subTitle" idx="1"/>
          </p:nvPr>
        </p:nvSpPr>
        <p:spPr>
          <a:xfrm>
            <a:off x="1097944" y="1926147"/>
            <a:ext cx="3291900" cy="42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1900" b="1">
                <a:latin typeface="Krona One"/>
                <a:ea typeface="Krona One"/>
                <a:cs typeface="Krona One"/>
                <a:sym typeface="Krona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3" name="Google Shape;193;p19"/>
          <p:cNvSpPr txBox="1">
            <a:spLocks noGrp="1"/>
          </p:cNvSpPr>
          <p:nvPr>
            <p:ph type="subTitle" idx="2"/>
          </p:nvPr>
        </p:nvSpPr>
        <p:spPr>
          <a:xfrm>
            <a:off x="4751470" y="1926150"/>
            <a:ext cx="3294600" cy="42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1900" b="1">
                <a:latin typeface="Krona One"/>
                <a:ea typeface="Krona One"/>
                <a:cs typeface="Krona One"/>
                <a:sym typeface="Krona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4" name="Google Shape;194;p19"/>
          <p:cNvSpPr txBox="1">
            <a:spLocks noGrp="1"/>
          </p:cNvSpPr>
          <p:nvPr>
            <p:ph type="subTitle" idx="3"/>
          </p:nvPr>
        </p:nvSpPr>
        <p:spPr>
          <a:xfrm>
            <a:off x="1097930" y="2253015"/>
            <a:ext cx="3291900" cy="21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5" name="Google Shape;195;p19"/>
          <p:cNvSpPr txBox="1">
            <a:spLocks noGrp="1"/>
          </p:cNvSpPr>
          <p:nvPr>
            <p:ph type="subTitle" idx="4"/>
          </p:nvPr>
        </p:nvSpPr>
        <p:spPr>
          <a:xfrm>
            <a:off x="4751456" y="2253019"/>
            <a:ext cx="3294600" cy="21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6" name="Google Shape;1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97"/>
        <p:cNvGrpSpPr/>
        <p:nvPr/>
      </p:nvGrpSpPr>
      <p:grpSpPr>
        <a:xfrm>
          <a:off x="0" y="0"/>
          <a:ext cx="0" cy="0"/>
          <a:chOff x="0" y="0"/>
          <a:chExt cx="0" cy="0"/>
        </a:xfrm>
      </p:grpSpPr>
      <p:pic>
        <p:nvPicPr>
          <p:cNvPr id="198" name="Google Shape;198;p20"/>
          <p:cNvPicPr preferRelativeResize="0"/>
          <p:nvPr/>
        </p:nvPicPr>
        <p:blipFill>
          <a:blip r:embed="rId2">
            <a:alphaModFix amt="50000"/>
          </a:blip>
          <a:stretch>
            <a:fillRect/>
          </a:stretch>
        </p:blipFill>
        <p:spPr>
          <a:xfrm rot="-780098">
            <a:off x="6355318" y="2911213"/>
            <a:ext cx="4516381" cy="3610327"/>
          </a:xfrm>
          <a:prstGeom prst="rect">
            <a:avLst/>
          </a:prstGeom>
          <a:noFill/>
          <a:ln>
            <a:noFill/>
          </a:ln>
        </p:spPr>
      </p:pic>
      <p:pic>
        <p:nvPicPr>
          <p:cNvPr id="199" name="Google Shape;199;p20"/>
          <p:cNvPicPr preferRelativeResize="0"/>
          <p:nvPr/>
        </p:nvPicPr>
        <p:blipFill>
          <a:blip r:embed="rId3">
            <a:alphaModFix amt="50000"/>
          </a:blip>
          <a:stretch>
            <a:fillRect/>
          </a:stretch>
        </p:blipFill>
        <p:spPr>
          <a:xfrm>
            <a:off x="-1745200" y="0"/>
            <a:ext cx="3035975" cy="2846549"/>
          </a:xfrm>
          <a:prstGeom prst="rect">
            <a:avLst/>
          </a:prstGeom>
          <a:noFill/>
          <a:ln>
            <a:noFill/>
          </a:ln>
        </p:spPr>
      </p:pic>
      <p:sp>
        <p:nvSpPr>
          <p:cNvPr id="200" name="Google Shape;200;p20"/>
          <p:cNvSpPr/>
          <p:nvPr/>
        </p:nvSpPr>
        <p:spPr>
          <a:xfrm rot="8353279">
            <a:off x="-1375653" y="4392216"/>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rot="2700000">
            <a:off x="8554331" y="2102033"/>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rot="-2700000">
            <a:off x="8554011" y="2102046"/>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txBox="1">
            <a:spLocks noGrp="1"/>
          </p:cNvSpPr>
          <p:nvPr>
            <p:ph type="subTitle" idx="1"/>
          </p:nvPr>
        </p:nvSpPr>
        <p:spPr>
          <a:xfrm>
            <a:off x="875375" y="1341775"/>
            <a:ext cx="3566400" cy="32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04" name="Google Shape;204;p20"/>
          <p:cNvSpPr txBox="1">
            <a:spLocks noGrp="1"/>
          </p:cNvSpPr>
          <p:nvPr>
            <p:ph type="subTitle" idx="2"/>
          </p:nvPr>
        </p:nvSpPr>
        <p:spPr>
          <a:xfrm>
            <a:off x="4702525" y="1341775"/>
            <a:ext cx="3566100" cy="32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05" name="Google Shape;2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mt="50000"/>
          </a:blip>
          <a:stretch>
            <a:fillRect/>
          </a:stretch>
        </p:blipFill>
        <p:spPr>
          <a:xfrm flipH="1">
            <a:off x="5157027" y="-1969010"/>
            <a:ext cx="6264848" cy="5008024"/>
          </a:xfrm>
          <a:prstGeom prst="rect">
            <a:avLst/>
          </a:prstGeom>
          <a:noFill/>
          <a:ln>
            <a:noFill/>
          </a:ln>
        </p:spPr>
      </p:pic>
      <p:pic>
        <p:nvPicPr>
          <p:cNvPr id="18" name="Google Shape;18;p3"/>
          <p:cNvPicPr preferRelativeResize="0"/>
          <p:nvPr/>
        </p:nvPicPr>
        <p:blipFill>
          <a:blip r:embed="rId3">
            <a:alphaModFix amt="50000"/>
          </a:blip>
          <a:stretch>
            <a:fillRect/>
          </a:stretch>
        </p:blipFill>
        <p:spPr>
          <a:xfrm>
            <a:off x="5260775" y="3677788"/>
            <a:ext cx="4639874" cy="4350349"/>
          </a:xfrm>
          <a:prstGeom prst="rect">
            <a:avLst/>
          </a:prstGeom>
          <a:noFill/>
          <a:ln>
            <a:noFill/>
          </a:ln>
        </p:spPr>
      </p:pic>
      <p:grpSp>
        <p:nvGrpSpPr>
          <p:cNvPr id="19" name="Google Shape;19;p3"/>
          <p:cNvGrpSpPr/>
          <p:nvPr/>
        </p:nvGrpSpPr>
        <p:grpSpPr>
          <a:xfrm>
            <a:off x="-1089898" y="2007629"/>
            <a:ext cx="2211930" cy="2568826"/>
            <a:chOff x="-1089898" y="2007629"/>
            <a:chExt cx="2211930" cy="2568826"/>
          </a:xfrm>
        </p:grpSpPr>
        <p:sp>
          <p:nvSpPr>
            <p:cNvPr id="20" name="Google Shape;20;p3"/>
            <p:cNvSpPr/>
            <p:nvPr/>
          </p:nvSpPr>
          <p:spPr>
            <a:xfrm rot="8676800">
              <a:off x="-1100215" y="3374905"/>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676800">
              <a:off x="-1049050" y="2969942"/>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8676800">
              <a:off x="-997885" y="2564978"/>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7644763" y="-1381936"/>
            <a:ext cx="2423081" cy="2423081"/>
            <a:chOff x="-909531" y="-1012956"/>
            <a:chExt cx="1687500" cy="1687500"/>
          </a:xfrm>
        </p:grpSpPr>
        <p:sp>
          <p:nvSpPr>
            <p:cNvPr id="24" name="Google Shape;24;p3"/>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Google Shape;27;p3"/>
          <p:cNvPicPr preferRelativeResize="0"/>
          <p:nvPr/>
        </p:nvPicPr>
        <p:blipFill>
          <a:blip r:embed="rId3">
            <a:alphaModFix amt="50000"/>
          </a:blip>
          <a:stretch>
            <a:fillRect/>
          </a:stretch>
        </p:blipFill>
        <p:spPr>
          <a:xfrm>
            <a:off x="-1620987" y="-553625"/>
            <a:ext cx="2723749" cy="2553800"/>
          </a:xfrm>
          <a:prstGeom prst="rect">
            <a:avLst/>
          </a:prstGeom>
          <a:noFill/>
          <a:ln>
            <a:noFill/>
          </a:ln>
        </p:spPr>
      </p:pic>
      <p:cxnSp>
        <p:nvCxnSpPr>
          <p:cNvPr id="28" name="Google Shape;28;p3"/>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3"/>
          <p:cNvSpPr txBox="1">
            <a:spLocks noGrp="1"/>
          </p:cNvSpPr>
          <p:nvPr>
            <p:ph type="title"/>
          </p:nvPr>
        </p:nvSpPr>
        <p:spPr>
          <a:xfrm>
            <a:off x="2766300" y="2302605"/>
            <a:ext cx="3611400" cy="12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501750" y="989101"/>
            <a:ext cx="2140500" cy="1210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2766000" y="3418799"/>
            <a:ext cx="36120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21"/>
        <p:cNvGrpSpPr/>
        <p:nvPr/>
      </p:nvGrpSpPr>
      <p:grpSpPr>
        <a:xfrm>
          <a:off x="0" y="0"/>
          <a:ext cx="0" cy="0"/>
          <a:chOff x="0" y="0"/>
          <a:chExt cx="0" cy="0"/>
        </a:xfrm>
      </p:grpSpPr>
      <p:pic>
        <p:nvPicPr>
          <p:cNvPr id="222" name="Google Shape;222;p22"/>
          <p:cNvPicPr preferRelativeResize="0"/>
          <p:nvPr/>
        </p:nvPicPr>
        <p:blipFill>
          <a:blip r:embed="rId2">
            <a:alphaModFix amt="50000"/>
          </a:blip>
          <a:stretch>
            <a:fillRect/>
          </a:stretch>
        </p:blipFill>
        <p:spPr>
          <a:xfrm rot="3508741">
            <a:off x="-1645089" y="2537907"/>
            <a:ext cx="5180473" cy="4141182"/>
          </a:xfrm>
          <a:prstGeom prst="rect">
            <a:avLst/>
          </a:prstGeom>
          <a:noFill/>
          <a:ln>
            <a:noFill/>
          </a:ln>
        </p:spPr>
      </p:pic>
      <p:sp>
        <p:nvSpPr>
          <p:cNvPr id="223" name="Google Shape;223;p22"/>
          <p:cNvSpPr/>
          <p:nvPr/>
        </p:nvSpPr>
        <p:spPr>
          <a:xfrm flipH="1">
            <a:off x="278900" y="41349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flipH="1">
            <a:off x="278900" y="35851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2"/>
          <p:cNvGrpSpPr/>
          <p:nvPr/>
        </p:nvGrpSpPr>
        <p:grpSpPr>
          <a:xfrm>
            <a:off x="7638625" y="3262998"/>
            <a:ext cx="2270411" cy="2270411"/>
            <a:chOff x="6637800" y="-748050"/>
            <a:chExt cx="3319800" cy="3319800"/>
          </a:xfrm>
        </p:grpSpPr>
        <p:sp>
          <p:nvSpPr>
            <p:cNvPr id="226" name="Google Shape;226;p22"/>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2" name="Google Shape;232;p22"/>
          <p:cNvPicPr preferRelativeResize="0"/>
          <p:nvPr/>
        </p:nvPicPr>
        <p:blipFill>
          <a:blip r:embed="rId3">
            <a:alphaModFix amt="50000"/>
          </a:blip>
          <a:stretch>
            <a:fillRect/>
          </a:stretch>
        </p:blipFill>
        <p:spPr>
          <a:xfrm>
            <a:off x="7408000" y="2968925"/>
            <a:ext cx="4185100" cy="3923949"/>
          </a:xfrm>
          <a:prstGeom prst="rect">
            <a:avLst/>
          </a:prstGeom>
          <a:noFill/>
          <a:ln>
            <a:noFill/>
          </a:ln>
        </p:spPr>
      </p:pic>
      <p:sp>
        <p:nvSpPr>
          <p:cNvPr id="233" name="Google Shape;23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22"/>
          <p:cNvSpPr txBox="1">
            <a:spLocks noGrp="1"/>
          </p:cNvSpPr>
          <p:nvPr>
            <p:ph type="subTitle" idx="1"/>
          </p:nvPr>
        </p:nvSpPr>
        <p:spPr>
          <a:xfrm>
            <a:off x="729975" y="2258525"/>
            <a:ext cx="3474600" cy="420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5" name="Google Shape;235;p22"/>
          <p:cNvSpPr txBox="1">
            <a:spLocks noGrp="1"/>
          </p:cNvSpPr>
          <p:nvPr>
            <p:ph type="subTitle" idx="2"/>
          </p:nvPr>
        </p:nvSpPr>
        <p:spPr>
          <a:xfrm>
            <a:off x="3103575" y="3732295"/>
            <a:ext cx="3474600" cy="420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22"/>
          <p:cNvSpPr txBox="1">
            <a:spLocks noGrp="1"/>
          </p:cNvSpPr>
          <p:nvPr>
            <p:ph type="subTitle" idx="3"/>
          </p:nvPr>
        </p:nvSpPr>
        <p:spPr>
          <a:xfrm>
            <a:off x="4939425" y="2260041"/>
            <a:ext cx="3474600" cy="41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7" name="Google Shape;237;p22"/>
          <p:cNvSpPr txBox="1">
            <a:spLocks noGrp="1"/>
          </p:cNvSpPr>
          <p:nvPr>
            <p:ph type="subTitle" idx="4"/>
          </p:nvPr>
        </p:nvSpPr>
        <p:spPr>
          <a:xfrm>
            <a:off x="729975" y="1486725"/>
            <a:ext cx="3471600" cy="84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2"/>
          <p:cNvSpPr txBox="1">
            <a:spLocks noGrp="1"/>
          </p:cNvSpPr>
          <p:nvPr>
            <p:ph type="subTitle" idx="5"/>
          </p:nvPr>
        </p:nvSpPr>
        <p:spPr>
          <a:xfrm>
            <a:off x="3102825" y="2962398"/>
            <a:ext cx="3474600" cy="84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2"/>
          <p:cNvSpPr txBox="1">
            <a:spLocks noGrp="1"/>
          </p:cNvSpPr>
          <p:nvPr>
            <p:ph type="subTitle" idx="6"/>
          </p:nvPr>
        </p:nvSpPr>
        <p:spPr>
          <a:xfrm>
            <a:off x="4939425" y="1487286"/>
            <a:ext cx="3474600" cy="84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40"/>
        <p:cNvGrpSpPr/>
        <p:nvPr/>
      </p:nvGrpSpPr>
      <p:grpSpPr>
        <a:xfrm>
          <a:off x="0" y="0"/>
          <a:ext cx="0" cy="0"/>
          <a:chOff x="0" y="0"/>
          <a:chExt cx="0" cy="0"/>
        </a:xfrm>
      </p:grpSpPr>
      <p:pic>
        <p:nvPicPr>
          <p:cNvPr id="241" name="Google Shape;241;p23"/>
          <p:cNvPicPr preferRelativeResize="0"/>
          <p:nvPr/>
        </p:nvPicPr>
        <p:blipFill>
          <a:blip r:embed="rId2">
            <a:alphaModFix amt="50000"/>
          </a:blip>
          <a:stretch>
            <a:fillRect/>
          </a:stretch>
        </p:blipFill>
        <p:spPr>
          <a:xfrm rot="10800000" flipH="1">
            <a:off x="-1835050" y="3361391"/>
            <a:ext cx="3555951" cy="3334075"/>
          </a:xfrm>
          <a:prstGeom prst="rect">
            <a:avLst/>
          </a:prstGeom>
          <a:noFill/>
          <a:ln>
            <a:noFill/>
          </a:ln>
        </p:spPr>
      </p:pic>
      <p:pic>
        <p:nvPicPr>
          <p:cNvPr id="242" name="Google Shape;242;p23"/>
          <p:cNvPicPr preferRelativeResize="0"/>
          <p:nvPr/>
        </p:nvPicPr>
        <p:blipFill>
          <a:blip r:embed="rId3">
            <a:alphaModFix amt="50000"/>
          </a:blip>
          <a:stretch>
            <a:fillRect/>
          </a:stretch>
        </p:blipFill>
        <p:spPr>
          <a:xfrm rot="2246973" flipH="1">
            <a:off x="6085705" y="-1544686"/>
            <a:ext cx="5694529" cy="4552120"/>
          </a:xfrm>
          <a:prstGeom prst="rect">
            <a:avLst/>
          </a:prstGeom>
          <a:noFill/>
          <a:ln>
            <a:noFill/>
          </a:ln>
        </p:spPr>
      </p:pic>
      <p:sp>
        <p:nvSpPr>
          <p:cNvPr id="243" name="Google Shape;24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23"/>
          <p:cNvSpPr txBox="1">
            <a:spLocks noGrp="1"/>
          </p:cNvSpPr>
          <p:nvPr>
            <p:ph type="subTitle" idx="1"/>
          </p:nvPr>
        </p:nvSpPr>
        <p:spPr>
          <a:xfrm>
            <a:off x="1612351" y="1578461"/>
            <a:ext cx="2807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5" name="Google Shape;245;p23"/>
          <p:cNvSpPr txBox="1">
            <a:spLocks noGrp="1"/>
          </p:cNvSpPr>
          <p:nvPr>
            <p:ph type="subTitle" idx="2"/>
          </p:nvPr>
        </p:nvSpPr>
        <p:spPr>
          <a:xfrm>
            <a:off x="1612425" y="1994361"/>
            <a:ext cx="280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3"/>
          <p:cNvSpPr txBox="1">
            <a:spLocks noGrp="1"/>
          </p:cNvSpPr>
          <p:nvPr>
            <p:ph type="subTitle" idx="3"/>
          </p:nvPr>
        </p:nvSpPr>
        <p:spPr>
          <a:xfrm>
            <a:off x="5385097" y="1994361"/>
            <a:ext cx="2808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3"/>
          <p:cNvSpPr txBox="1">
            <a:spLocks noGrp="1"/>
          </p:cNvSpPr>
          <p:nvPr>
            <p:ph type="subTitle" idx="4"/>
          </p:nvPr>
        </p:nvSpPr>
        <p:spPr>
          <a:xfrm>
            <a:off x="1612425" y="3380036"/>
            <a:ext cx="280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3"/>
          <p:cNvSpPr txBox="1">
            <a:spLocks noGrp="1"/>
          </p:cNvSpPr>
          <p:nvPr>
            <p:ph type="subTitle" idx="5"/>
          </p:nvPr>
        </p:nvSpPr>
        <p:spPr>
          <a:xfrm>
            <a:off x="5385097" y="3380036"/>
            <a:ext cx="2808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3"/>
          <p:cNvSpPr txBox="1">
            <a:spLocks noGrp="1"/>
          </p:cNvSpPr>
          <p:nvPr>
            <p:ph type="subTitle" idx="6"/>
          </p:nvPr>
        </p:nvSpPr>
        <p:spPr>
          <a:xfrm>
            <a:off x="1612424" y="2964136"/>
            <a:ext cx="2807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0" name="Google Shape;250;p23"/>
          <p:cNvSpPr txBox="1">
            <a:spLocks noGrp="1"/>
          </p:cNvSpPr>
          <p:nvPr>
            <p:ph type="subTitle" idx="7"/>
          </p:nvPr>
        </p:nvSpPr>
        <p:spPr>
          <a:xfrm>
            <a:off x="5385089" y="1578461"/>
            <a:ext cx="2808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1" name="Google Shape;251;p23"/>
          <p:cNvSpPr txBox="1">
            <a:spLocks noGrp="1"/>
          </p:cNvSpPr>
          <p:nvPr>
            <p:ph type="subTitle" idx="8"/>
          </p:nvPr>
        </p:nvSpPr>
        <p:spPr>
          <a:xfrm>
            <a:off x="5385089" y="2964136"/>
            <a:ext cx="2808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2"/>
        <p:cNvGrpSpPr/>
        <p:nvPr/>
      </p:nvGrpSpPr>
      <p:grpSpPr>
        <a:xfrm>
          <a:off x="0" y="0"/>
          <a:ext cx="0" cy="0"/>
          <a:chOff x="0" y="0"/>
          <a:chExt cx="0" cy="0"/>
        </a:xfrm>
      </p:grpSpPr>
      <p:pic>
        <p:nvPicPr>
          <p:cNvPr id="253" name="Google Shape;253;p24"/>
          <p:cNvPicPr preferRelativeResize="0"/>
          <p:nvPr/>
        </p:nvPicPr>
        <p:blipFill>
          <a:blip r:embed="rId2">
            <a:alphaModFix amt="50000"/>
          </a:blip>
          <a:stretch>
            <a:fillRect/>
          </a:stretch>
        </p:blipFill>
        <p:spPr>
          <a:xfrm rot="-10005727" flipH="1">
            <a:off x="6039515" y="-2066672"/>
            <a:ext cx="4943865" cy="3952049"/>
          </a:xfrm>
          <a:prstGeom prst="rect">
            <a:avLst/>
          </a:prstGeom>
          <a:noFill/>
          <a:ln>
            <a:noFill/>
          </a:ln>
        </p:spPr>
      </p:pic>
      <p:pic>
        <p:nvPicPr>
          <p:cNvPr id="254" name="Google Shape;254;p24"/>
          <p:cNvPicPr preferRelativeResize="0"/>
          <p:nvPr/>
        </p:nvPicPr>
        <p:blipFill>
          <a:blip r:embed="rId3">
            <a:alphaModFix amt="50000"/>
          </a:blip>
          <a:stretch>
            <a:fillRect/>
          </a:stretch>
        </p:blipFill>
        <p:spPr>
          <a:xfrm rot="10800000" flipH="1">
            <a:off x="-2127000" y="3452654"/>
            <a:ext cx="3555951" cy="3334075"/>
          </a:xfrm>
          <a:prstGeom prst="rect">
            <a:avLst/>
          </a:prstGeom>
          <a:noFill/>
          <a:ln>
            <a:noFill/>
          </a:ln>
        </p:spPr>
      </p:pic>
      <p:grpSp>
        <p:nvGrpSpPr>
          <p:cNvPr id="255" name="Google Shape;255;p24"/>
          <p:cNvGrpSpPr/>
          <p:nvPr/>
        </p:nvGrpSpPr>
        <p:grpSpPr>
          <a:xfrm flipH="1">
            <a:off x="-1037225" y="-795768"/>
            <a:ext cx="1962225" cy="1962225"/>
            <a:chOff x="-909531" y="-1012956"/>
            <a:chExt cx="1687500" cy="1687500"/>
          </a:xfrm>
        </p:grpSpPr>
        <p:sp>
          <p:nvSpPr>
            <p:cNvPr id="256" name="Google Shape;256;p24"/>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 name="Google Shape;260;p24"/>
          <p:cNvSpPr txBox="1">
            <a:spLocks noGrp="1"/>
          </p:cNvSpPr>
          <p:nvPr>
            <p:ph type="subTitle" idx="1"/>
          </p:nvPr>
        </p:nvSpPr>
        <p:spPr>
          <a:xfrm>
            <a:off x="716100" y="204285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4"/>
          <p:cNvSpPr txBox="1">
            <a:spLocks noGrp="1"/>
          </p:cNvSpPr>
          <p:nvPr>
            <p:ph type="subTitle" idx="2"/>
          </p:nvPr>
        </p:nvSpPr>
        <p:spPr>
          <a:xfrm>
            <a:off x="3329780" y="2042850"/>
            <a:ext cx="2484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4"/>
          <p:cNvSpPr txBox="1">
            <a:spLocks noGrp="1"/>
          </p:cNvSpPr>
          <p:nvPr>
            <p:ph type="subTitle" idx="3"/>
          </p:nvPr>
        </p:nvSpPr>
        <p:spPr>
          <a:xfrm>
            <a:off x="5940621" y="204285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4"/>
          <p:cNvSpPr txBox="1">
            <a:spLocks noGrp="1"/>
          </p:cNvSpPr>
          <p:nvPr>
            <p:ph type="subTitle" idx="4"/>
          </p:nvPr>
        </p:nvSpPr>
        <p:spPr>
          <a:xfrm>
            <a:off x="716100" y="369520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4"/>
          <p:cNvSpPr txBox="1">
            <a:spLocks noGrp="1"/>
          </p:cNvSpPr>
          <p:nvPr>
            <p:ph type="subTitle" idx="5"/>
          </p:nvPr>
        </p:nvSpPr>
        <p:spPr>
          <a:xfrm>
            <a:off x="3329860" y="3695200"/>
            <a:ext cx="2484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4"/>
          <p:cNvSpPr txBox="1">
            <a:spLocks noGrp="1"/>
          </p:cNvSpPr>
          <p:nvPr>
            <p:ph type="subTitle" idx="6"/>
          </p:nvPr>
        </p:nvSpPr>
        <p:spPr>
          <a:xfrm>
            <a:off x="5940621" y="369520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4"/>
          <p:cNvSpPr txBox="1">
            <a:spLocks noGrp="1"/>
          </p:cNvSpPr>
          <p:nvPr>
            <p:ph type="subTitle" idx="7"/>
          </p:nvPr>
        </p:nvSpPr>
        <p:spPr>
          <a:xfrm>
            <a:off x="716082"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7" name="Google Shape;267;p24"/>
          <p:cNvSpPr txBox="1">
            <a:spLocks noGrp="1"/>
          </p:cNvSpPr>
          <p:nvPr>
            <p:ph type="subTitle" idx="8"/>
          </p:nvPr>
        </p:nvSpPr>
        <p:spPr>
          <a:xfrm>
            <a:off x="3332632"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8" name="Google Shape;268;p24"/>
          <p:cNvSpPr txBox="1">
            <a:spLocks noGrp="1"/>
          </p:cNvSpPr>
          <p:nvPr>
            <p:ph type="subTitle" idx="9"/>
          </p:nvPr>
        </p:nvSpPr>
        <p:spPr>
          <a:xfrm>
            <a:off x="5940618"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 name="Google Shape;269;p24"/>
          <p:cNvSpPr txBox="1">
            <a:spLocks noGrp="1"/>
          </p:cNvSpPr>
          <p:nvPr>
            <p:ph type="subTitle" idx="13"/>
          </p:nvPr>
        </p:nvSpPr>
        <p:spPr>
          <a:xfrm>
            <a:off x="716082"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0" name="Google Shape;270;p24"/>
          <p:cNvSpPr txBox="1">
            <a:spLocks noGrp="1"/>
          </p:cNvSpPr>
          <p:nvPr>
            <p:ph type="subTitle" idx="14"/>
          </p:nvPr>
        </p:nvSpPr>
        <p:spPr>
          <a:xfrm>
            <a:off x="3332632"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1" name="Google Shape;271;p24"/>
          <p:cNvSpPr txBox="1">
            <a:spLocks noGrp="1"/>
          </p:cNvSpPr>
          <p:nvPr>
            <p:ph type="subTitle" idx="15"/>
          </p:nvPr>
        </p:nvSpPr>
        <p:spPr>
          <a:xfrm>
            <a:off x="5940618"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2" name="Google Shape;272;p24"/>
          <p:cNvSpPr/>
          <p:nvPr/>
        </p:nvSpPr>
        <p:spPr>
          <a:xfrm flipH="1">
            <a:off x="8548625" y="41349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flipH="1">
            <a:off x="8548625" y="3557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flipH="1">
            <a:off x="8548625" y="29797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75"/>
        <p:cNvGrpSpPr/>
        <p:nvPr/>
      </p:nvGrpSpPr>
      <p:grpSpPr>
        <a:xfrm>
          <a:off x="0" y="0"/>
          <a:ext cx="0" cy="0"/>
          <a:chOff x="0" y="0"/>
          <a:chExt cx="0" cy="0"/>
        </a:xfrm>
      </p:grpSpPr>
      <p:sp>
        <p:nvSpPr>
          <p:cNvPr id="276" name="Google Shape;276;p25"/>
          <p:cNvSpPr txBox="1">
            <a:spLocks noGrp="1"/>
          </p:cNvSpPr>
          <p:nvPr>
            <p:ph type="title" hasCustomPrompt="1"/>
          </p:nvPr>
        </p:nvSpPr>
        <p:spPr>
          <a:xfrm>
            <a:off x="715100" y="706172"/>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7" name="Google Shape;277;p25"/>
          <p:cNvSpPr txBox="1">
            <a:spLocks noGrp="1"/>
          </p:cNvSpPr>
          <p:nvPr>
            <p:ph type="subTitle" idx="1"/>
          </p:nvPr>
        </p:nvSpPr>
        <p:spPr>
          <a:xfrm>
            <a:off x="715100" y="1464173"/>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78" name="Google Shape;278;p25"/>
          <p:cNvSpPr txBox="1">
            <a:spLocks noGrp="1"/>
          </p:cNvSpPr>
          <p:nvPr>
            <p:ph type="title" idx="2" hasCustomPrompt="1"/>
          </p:nvPr>
        </p:nvSpPr>
        <p:spPr>
          <a:xfrm>
            <a:off x="2223600" y="2003878"/>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9" name="Google Shape;279;p25"/>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0" name="Google Shape;280;p25"/>
          <p:cNvSpPr txBox="1">
            <a:spLocks noGrp="1"/>
          </p:cNvSpPr>
          <p:nvPr>
            <p:ph type="title" idx="4" hasCustomPrompt="1"/>
          </p:nvPr>
        </p:nvSpPr>
        <p:spPr>
          <a:xfrm>
            <a:off x="3732100" y="3301585"/>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1" name="Google Shape;281;p25"/>
          <p:cNvSpPr txBox="1">
            <a:spLocks noGrp="1"/>
          </p:cNvSpPr>
          <p:nvPr>
            <p:ph type="subTitle" idx="5"/>
          </p:nvPr>
        </p:nvSpPr>
        <p:spPr>
          <a:xfrm>
            <a:off x="3732100" y="4064728"/>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pic>
        <p:nvPicPr>
          <p:cNvPr id="282" name="Google Shape;282;p25"/>
          <p:cNvPicPr preferRelativeResize="0"/>
          <p:nvPr/>
        </p:nvPicPr>
        <p:blipFill>
          <a:blip r:embed="rId2">
            <a:alphaModFix amt="50000"/>
          </a:blip>
          <a:stretch>
            <a:fillRect/>
          </a:stretch>
        </p:blipFill>
        <p:spPr>
          <a:xfrm rot="-6763959">
            <a:off x="5549991" y="-1123547"/>
            <a:ext cx="4943863" cy="3952050"/>
          </a:xfrm>
          <a:prstGeom prst="rect">
            <a:avLst/>
          </a:prstGeom>
          <a:noFill/>
          <a:ln>
            <a:noFill/>
          </a:ln>
        </p:spPr>
      </p:pic>
      <p:pic>
        <p:nvPicPr>
          <p:cNvPr id="283" name="Google Shape;283;p25"/>
          <p:cNvPicPr preferRelativeResize="0"/>
          <p:nvPr/>
        </p:nvPicPr>
        <p:blipFill>
          <a:blip r:embed="rId3">
            <a:alphaModFix amt="50000"/>
          </a:blip>
          <a:stretch>
            <a:fillRect/>
          </a:stretch>
        </p:blipFill>
        <p:spPr>
          <a:xfrm rot="10800000" flipH="1">
            <a:off x="-1800875" y="3053292"/>
            <a:ext cx="3555951" cy="3334075"/>
          </a:xfrm>
          <a:prstGeom prst="rect">
            <a:avLst/>
          </a:prstGeom>
          <a:noFill/>
          <a:ln>
            <a:noFill/>
          </a:ln>
        </p:spPr>
      </p:pic>
      <p:sp>
        <p:nvSpPr>
          <p:cNvPr id="284" name="Google Shape;284;p25"/>
          <p:cNvSpPr/>
          <p:nvPr/>
        </p:nvSpPr>
        <p:spPr>
          <a:xfrm>
            <a:off x="715100" y="39196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715100" y="33420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15100" y="27644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8051245" y="-217663"/>
            <a:ext cx="1150800" cy="1150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7715250" y="-553628"/>
            <a:ext cx="1822500" cy="18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89"/>
        <p:cNvGrpSpPr/>
        <p:nvPr/>
      </p:nvGrpSpPr>
      <p:grpSpPr>
        <a:xfrm>
          <a:off x="0" y="0"/>
          <a:ext cx="0" cy="0"/>
          <a:chOff x="0" y="0"/>
          <a:chExt cx="0" cy="0"/>
        </a:xfrm>
      </p:grpSpPr>
      <p:pic>
        <p:nvPicPr>
          <p:cNvPr id="290" name="Google Shape;290;p26"/>
          <p:cNvPicPr preferRelativeResize="0"/>
          <p:nvPr/>
        </p:nvPicPr>
        <p:blipFill>
          <a:blip r:embed="rId2">
            <a:alphaModFix amt="50000"/>
          </a:blip>
          <a:stretch>
            <a:fillRect/>
          </a:stretch>
        </p:blipFill>
        <p:spPr>
          <a:xfrm>
            <a:off x="-2227047" y="-1594622"/>
            <a:ext cx="5018943" cy="4705774"/>
          </a:xfrm>
          <a:prstGeom prst="rect">
            <a:avLst/>
          </a:prstGeom>
          <a:noFill/>
          <a:ln>
            <a:noFill/>
          </a:ln>
        </p:spPr>
      </p:pic>
      <p:cxnSp>
        <p:nvCxnSpPr>
          <p:cNvPr id="291" name="Google Shape;291;p26"/>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26"/>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293" name="Google Shape;293;p26"/>
          <p:cNvSpPr/>
          <p:nvPr/>
        </p:nvSpPr>
        <p:spPr>
          <a:xfrm flipH="1">
            <a:off x="422906" y="2526762"/>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flipH="1">
            <a:off x="422906" y="3258225"/>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flipH="1">
            <a:off x="422906" y="3989689"/>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26"/>
          <p:cNvPicPr preferRelativeResize="0"/>
          <p:nvPr/>
        </p:nvPicPr>
        <p:blipFill>
          <a:blip r:embed="rId3">
            <a:alphaModFix amt="50000"/>
          </a:blip>
          <a:stretch>
            <a:fillRect/>
          </a:stretch>
        </p:blipFill>
        <p:spPr>
          <a:xfrm rot="603618">
            <a:off x="5925624" y="3027512"/>
            <a:ext cx="5221680" cy="4174126"/>
          </a:xfrm>
          <a:prstGeom prst="rect">
            <a:avLst/>
          </a:prstGeom>
          <a:noFill/>
          <a:ln>
            <a:noFill/>
          </a:ln>
        </p:spPr>
      </p:pic>
      <p:sp>
        <p:nvSpPr>
          <p:cNvPr id="297" name="Google Shape;297;p26"/>
          <p:cNvSpPr txBox="1">
            <a:spLocks noGrp="1"/>
          </p:cNvSpPr>
          <p:nvPr>
            <p:ph type="ctrTitle"/>
          </p:nvPr>
        </p:nvSpPr>
        <p:spPr>
          <a:xfrm>
            <a:off x="3962119" y="728857"/>
            <a:ext cx="4466700" cy="94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8" name="Google Shape;298;p26"/>
          <p:cNvSpPr txBox="1">
            <a:spLocks noGrp="1"/>
          </p:cNvSpPr>
          <p:nvPr>
            <p:ph type="subTitle" idx="1"/>
          </p:nvPr>
        </p:nvSpPr>
        <p:spPr>
          <a:xfrm>
            <a:off x="3962119" y="1686896"/>
            <a:ext cx="4466700" cy="120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9" name="Google Shape;299;p26"/>
          <p:cNvSpPr txBox="1"/>
          <p:nvPr/>
        </p:nvSpPr>
        <p:spPr>
          <a:xfrm>
            <a:off x="3962125" y="3799051"/>
            <a:ext cx="4466700" cy="67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b="1">
                <a:solidFill>
                  <a:schemeClr val="dk1"/>
                </a:solidFill>
                <a:latin typeface="Comfortaa"/>
                <a:ea typeface="Comfortaa"/>
                <a:cs typeface="Comfortaa"/>
                <a:sym typeface="Comfortaa"/>
              </a:rPr>
              <a:t>CREDITS:</a:t>
            </a:r>
            <a:r>
              <a:rPr lang="en" sz="1200">
                <a:solidFill>
                  <a:schemeClr val="dk1"/>
                </a:solidFill>
                <a:latin typeface="Comfortaa"/>
                <a:ea typeface="Comfortaa"/>
                <a:cs typeface="Comfortaa"/>
                <a:sym typeface="Comfortaa"/>
              </a:rPr>
              <a:t> This presentation template was created by </a:t>
            </a:r>
            <a:r>
              <a:rPr lang="en" sz="1200" b="1">
                <a:solidFill>
                  <a:schemeClr val="hlink"/>
                </a:solidFill>
                <a:uFill>
                  <a:noFill/>
                </a:uFill>
                <a:latin typeface="Comfortaa"/>
                <a:ea typeface="Comfortaa"/>
                <a:cs typeface="Comfortaa"/>
                <a:sym typeface="Comfortaa"/>
                <a:hlinkClick r:id="rId4"/>
              </a:rPr>
              <a:t>Slidesgo</a:t>
            </a:r>
            <a:r>
              <a:rPr lang="en" sz="1200">
                <a:solidFill>
                  <a:schemeClr val="dk1"/>
                </a:solidFill>
                <a:latin typeface="Comfortaa"/>
                <a:ea typeface="Comfortaa"/>
                <a:cs typeface="Comfortaa"/>
                <a:sym typeface="Comfortaa"/>
              </a:rPr>
              <a:t>, and includes icons by </a:t>
            </a:r>
            <a:r>
              <a:rPr lang="en" sz="1200" b="1">
                <a:solidFill>
                  <a:schemeClr val="dk1"/>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Flaticon</a:t>
            </a:r>
            <a:r>
              <a:rPr lang="en" sz="1200">
                <a:solidFill>
                  <a:schemeClr val="dk1"/>
                </a:solidFill>
                <a:latin typeface="Comfortaa"/>
                <a:ea typeface="Comfortaa"/>
                <a:cs typeface="Comfortaa"/>
                <a:sym typeface="Comfortaa"/>
              </a:rPr>
              <a:t> and infographics &amp; images by</a:t>
            </a:r>
            <a:r>
              <a:rPr lang="en" sz="1200" b="1">
                <a:solidFill>
                  <a:schemeClr val="dk1"/>
                </a:solidFill>
                <a:latin typeface="Comfortaa"/>
                <a:ea typeface="Comfortaa"/>
                <a:cs typeface="Comfortaa"/>
                <a:sym typeface="Comfortaa"/>
              </a:rPr>
              <a:t> </a:t>
            </a:r>
            <a:r>
              <a:rPr lang="en" sz="1200" b="1">
                <a:solidFill>
                  <a:schemeClr val="dk1"/>
                </a:solidFill>
                <a:uFill>
                  <a:noFill/>
                </a:u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Freepik</a:t>
            </a:r>
            <a:endParaRPr sz="1200" b="1">
              <a:solidFill>
                <a:schemeClr val="dk1"/>
              </a:solidFill>
              <a:highlight>
                <a:srgbClr val="DFDEFC"/>
              </a:highlight>
              <a:latin typeface="Comfortaa"/>
              <a:ea typeface="Comfortaa"/>
              <a:cs typeface="Comfortaa"/>
              <a:sym typeface="Comforta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0"/>
        <p:cNvGrpSpPr/>
        <p:nvPr/>
      </p:nvGrpSpPr>
      <p:grpSpPr>
        <a:xfrm>
          <a:off x="0" y="0"/>
          <a:ext cx="0" cy="0"/>
          <a:chOff x="0" y="0"/>
          <a:chExt cx="0" cy="0"/>
        </a:xfrm>
      </p:grpSpPr>
      <p:pic>
        <p:nvPicPr>
          <p:cNvPr id="301" name="Google Shape;301;p27"/>
          <p:cNvPicPr preferRelativeResize="0"/>
          <p:nvPr/>
        </p:nvPicPr>
        <p:blipFill>
          <a:blip r:embed="rId2">
            <a:alphaModFix amt="50000"/>
          </a:blip>
          <a:stretch>
            <a:fillRect/>
          </a:stretch>
        </p:blipFill>
        <p:spPr>
          <a:xfrm>
            <a:off x="-903872" y="3153065"/>
            <a:ext cx="5018943" cy="4705774"/>
          </a:xfrm>
          <a:prstGeom prst="rect">
            <a:avLst/>
          </a:prstGeom>
          <a:noFill/>
          <a:ln>
            <a:noFill/>
          </a:ln>
        </p:spPr>
      </p:pic>
      <p:cxnSp>
        <p:nvCxnSpPr>
          <p:cNvPr id="302" name="Google Shape;302;p27"/>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7"/>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304" name="Google Shape;304;p27"/>
          <p:cNvPicPr preferRelativeResize="0"/>
          <p:nvPr/>
        </p:nvPicPr>
        <p:blipFill>
          <a:blip r:embed="rId3">
            <a:alphaModFix amt="50000"/>
          </a:blip>
          <a:stretch>
            <a:fillRect/>
          </a:stretch>
        </p:blipFill>
        <p:spPr>
          <a:xfrm rot="3147864">
            <a:off x="5310623" y="-1552063"/>
            <a:ext cx="5221680" cy="4174126"/>
          </a:xfrm>
          <a:prstGeom prst="rect">
            <a:avLst/>
          </a:prstGeom>
          <a:noFill/>
          <a:ln>
            <a:noFill/>
          </a:ln>
        </p:spPr>
      </p:pic>
      <p:grpSp>
        <p:nvGrpSpPr>
          <p:cNvPr id="305" name="Google Shape;305;p27"/>
          <p:cNvGrpSpPr/>
          <p:nvPr/>
        </p:nvGrpSpPr>
        <p:grpSpPr>
          <a:xfrm flipH="1">
            <a:off x="-903875" y="3770007"/>
            <a:ext cx="1962225" cy="1962225"/>
            <a:chOff x="-909531" y="-1012956"/>
            <a:chExt cx="1687500" cy="1687500"/>
          </a:xfrm>
        </p:grpSpPr>
        <p:sp>
          <p:nvSpPr>
            <p:cNvPr id="306" name="Google Shape;306;p27"/>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7"/>
          <p:cNvSpPr/>
          <p:nvPr/>
        </p:nvSpPr>
        <p:spPr>
          <a:xfrm rot="-5400000" flipH="1">
            <a:off x="79927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rot="-5400000" flipH="1">
            <a:off x="74151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flipH="1">
            <a:off x="68375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2"/>
        <p:cNvGrpSpPr/>
        <p:nvPr/>
      </p:nvGrpSpPr>
      <p:grpSpPr>
        <a:xfrm>
          <a:off x="0" y="0"/>
          <a:ext cx="0" cy="0"/>
          <a:chOff x="0" y="0"/>
          <a:chExt cx="0" cy="0"/>
        </a:xfrm>
      </p:grpSpPr>
      <p:pic>
        <p:nvPicPr>
          <p:cNvPr id="313" name="Google Shape;313;p28"/>
          <p:cNvPicPr preferRelativeResize="0"/>
          <p:nvPr/>
        </p:nvPicPr>
        <p:blipFill>
          <a:blip r:embed="rId2">
            <a:alphaModFix amt="50000"/>
          </a:blip>
          <a:stretch>
            <a:fillRect/>
          </a:stretch>
        </p:blipFill>
        <p:spPr>
          <a:xfrm>
            <a:off x="4734600" y="4062625"/>
            <a:ext cx="2503045" cy="2346876"/>
          </a:xfrm>
          <a:prstGeom prst="rect">
            <a:avLst/>
          </a:prstGeom>
          <a:noFill/>
          <a:ln>
            <a:noFill/>
          </a:ln>
        </p:spPr>
      </p:pic>
      <p:pic>
        <p:nvPicPr>
          <p:cNvPr id="314" name="Google Shape;314;p28"/>
          <p:cNvPicPr preferRelativeResize="0"/>
          <p:nvPr/>
        </p:nvPicPr>
        <p:blipFill>
          <a:blip r:embed="rId2">
            <a:alphaModFix amt="50000"/>
          </a:blip>
          <a:stretch>
            <a:fillRect/>
          </a:stretch>
        </p:blipFill>
        <p:spPr>
          <a:xfrm>
            <a:off x="-2451250" y="-2127775"/>
            <a:ext cx="5382074" cy="5046250"/>
          </a:xfrm>
          <a:prstGeom prst="rect">
            <a:avLst/>
          </a:prstGeom>
          <a:noFill/>
          <a:ln>
            <a:noFill/>
          </a:ln>
        </p:spPr>
      </p:pic>
      <p:sp>
        <p:nvSpPr>
          <p:cNvPr id="315" name="Google Shape;315;p28"/>
          <p:cNvSpPr/>
          <p:nvPr/>
        </p:nvSpPr>
        <p:spPr>
          <a:xfrm rot="-8353279" flipH="1">
            <a:off x="7471464" y="8492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20556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flipH="1">
            <a:off x="13326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5961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8353279" flipH="1">
            <a:off x="7471464" y="5324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8353279" flipH="1">
            <a:off x="7471464" y="2156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20000" y="1152475"/>
            <a:ext cx="7704000" cy="347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9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pic>
        <p:nvPicPr>
          <p:cNvPr id="35" name="Google Shape;35;p4"/>
          <p:cNvPicPr preferRelativeResize="0"/>
          <p:nvPr/>
        </p:nvPicPr>
        <p:blipFill>
          <a:blip r:embed="rId2">
            <a:alphaModFix amt="50000"/>
          </a:blip>
          <a:stretch>
            <a:fillRect/>
          </a:stretch>
        </p:blipFill>
        <p:spPr>
          <a:xfrm>
            <a:off x="7821750" y="-927300"/>
            <a:ext cx="2732126" cy="2561626"/>
          </a:xfrm>
          <a:prstGeom prst="rect">
            <a:avLst/>
          </a:prstGeom>
          <a:noFill/>
          <a:ln>
            <a:noFill/>
          </a:ln>
        </p:spPr>
      </p:pic>
      <p:pic>
        <p:nvPicPr>
          <p:cNvPr id="36" name="Google Shape;36;p4"/>
          <p:cNvPicPr preferRelativeResize="0"/>
          <p:nvPr/>
        </p:nvPicPr>
        <p:blipFill>
          <a:blip r:embed="rId3">
            <a:alphaModFix amt="50000"/>
          </a:blip>
          <a:stretch>
            <a:fillRect/>
          </a:stretch>
        </p:blipFill>
        <p:spPr>
          <a:xfrm rot="1361689" flipH="1">
            <a:off x="-2457224" y="2481375"/>
            <a:ext cx="5229849" cy="4180651"/>
          </a:xfrm>
          <a:prstGeom prst="rect">
            <a:avLst/>
          </a:prstGeom>
          <a:noFill/>
          <a:ln>
            <a:noFill/>
          </a:ln>
        </p:spPr>
      </p:pic>
      <p:sp>
        <p:nvSpPr>
          <p:cNvPr id="37" name="Google Shape;37;p4"/>
          <p:cNvSpPr/>
          <p:nvPr/>
        </p:nvSpPr>
        <p:spPr>
          <a:xfrm rot="7301398">
            <a:off x="8046471" y="3297745"/>
            <a:ext cx="2813129" cy="85078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4"/>
          <p:cNvGrpSpPr/>
          <p:nvPr/>
        </p:nvGrpSpPr>
        <p:grpSpPr>
          <a:xfrm>
            <a:off x="-909531" y="-927306"/>
            <a:ext cx="1687500" cy="1687500"/>
            <a:chOff x="-909531" y="-1012956"/>
            <a:chExt cx="1687500" cy="1687500"/>
          </a:xfrm>
        </p:grpSpPr>
        <p:sp>
          <p:nvSpPr>
            <p:cNvPr id="39" name="Google Shape;39;p4"/>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50000"/>
          </a:blip>
          <a:stretch>
            <a:fillRect/>
          </a:stretch>
        </p:blipFill>
        <p:spPr>
          <a:xfrm rot="5400009">
            <a:off x="6743222" y="2523034"/>
            <a:ext cx="5217683" cy="4170928"/>
          </a:xfrm>
          <a:prstGeom prst="rect">
            <a:avLst/>
          </a:prstGeom>
          <a:noFill/>
          <a:ln>
            <a:noFill/>
          </a:ln>
        </p:spPr>
      </p:pic>
      <p:pic>
        <p:nvPicPr>
          <p:cNvPr id="44" name="Google Shape;44;p5"/>
          <p:cNvPicPr preferRelativeResize="0"/>
          <p:nvPr/>
        </p:nvPicPr>
        <p:blipFill>
          <a:blip r:embed="rId3">
            <a:alphaModFix amt="50000"/>
          </a:blip>
          <a:stretch>
            <a:fillRect/>
          </a:stretch>
        </p:blipFill>
        <p:spPr>
          <a:xfrm>
            <a:off x="-2455850" y="-1576975"/>
            <a:ext cx="4039899" cy="3787826"/>
          </a:xfrm>
          <a:prstGeom prst="rect">
            <a:avLst/>
          </a:prstGeom>
          <a:noFill/>
          <a:ln>
            <a:noFill/>
          </a:ln>
        </p:spPr>
      </p:pic>
      <p:grpSp>
        <p:nvGrpSpPr>
          <p:cNvPr id="45" name="Google Shape;45;p5"/>
          <p:cNvGrpSpPr/>
          <p:nvPr/>
        </p:nvGrpSpPr>
        <p:grpSpPr>
          <a:xfrm>
            <a:off x="7895271" y="-1227098"/>
            <a:ext cx="2047205" cy="3437950"/>
            <a:chOff x="7895271" y="-1227098"/>
            <a:chExt cx="2047205" cy="3437950"/>
          </a:xfrm>
        </p:grpSpPr>
        <p:sp>
          <p:nvSpPr>
            <p:cNvPr id="46" name="Google Shape;46;p5"/>
            <p:cNvSpPr/>
            <p:nvPr/>
          </p:nvSpPr>
          <p:spPr>
            <a:xfrm rot="8353279">
              <a:off x="7846817" y="425507"/>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8353279">
              <a:off x="7846822" y="9410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8353279">
              <a:off x="7846822" y="-90076"/>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8353279">
              <a:off x="7846822" y="-605659"/>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234792" y="27286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234792" y="34516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34792" y="41881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subTitle" idx="1"/>
          </p:nvPr>
        </p:nvSpPr>
        <p:spPr>
          <a:xfrm>
            <a:off x="3304594" y="1333475"/>
            <a:ext cx="3468300" cy="435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1600" b="1">
                <a:latin typeface="Krona One"/>
                <a:ea typeface="Krona One"/>
                <a:cs typeface="Krona One"/>
                <a:sym typeface="Kron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2"/>
          </p:nvPr>
        </p:nvSpPr>
        <p:spPr>
          <a:xfrm>
            <a:off x="3304869" y="2894284"/>
            <a:ext cx="3467700" cy="435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subTitle" idx="3"/>
          </p:nvPr>
        </p:nvSpPr>
        <p:spPr>
          <a:xfrm>
            <a:off x="3304594" y="1661923"/>
            <a:ext cx="3468300" cy="9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4"/>
          </p:nvPr>
        </p:nvSpPr>
        <p:spPr>
          <a:xfrm>
            <a:off x="3304869" y="3222725"/>
            <a:ext cx="3467700" cy="9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6"/>
          <p:cNvPicPr preferRelativeResize="0"/>
          <p:nvPr/>
        </p:nvPicPr>
        <p:blipFill>
          <a:blip r:embed="rId2">
            <a:alphaModFix amt="50000"/>
          </a:blip>
          <a:stretch>
            <a:fillRect/>
          </a:stretch>
        </p:blipFill>
        <p:spPr>
          <a:xfrm>
            <a:off x="7246825" y="2941462"/>
            <a:ext cx="3555951" cy="3334075"/>
          </a:xfrm>
          <a:prstGeom prst="rect">
            <a:avLst/>
          </a:prstGeom>
          <a:noFill/>
          <a:ln>
            <a:noFill/>
          </a:ln>
        </p:spPr>
      </p:pic>
      <p:sp>
        <p:nvSpPr>
          <p:cNvPr id="60" name="Google Shape;60;p6"/>
          <p:cNvSpPr/>
          <p:nvPr/>
        </p:nvSpPr>
        <p:spPr>
          <a:xfrm rot="2064620">
            <a:off x="-1682881" y="4667637"/>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2064620">
            <a:off x="-1682881" y="4183112"/>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2064620">
            <a:off x="-1682881" y="3698587"/>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6"/>
          <p:cNvPicPr preferRelativeResize="0"/>
          <p:nvPr/>
        </p:nvPicPr>
        <p:blipFill>
          <a:blip r:embed="rId3">
            <a:alphaModFix amt="50000"/>
          </a:blip>
          <a:stretch>
            <a:fillRect/>
          </a:stretch>
        </p:blipFill>
        <p:spPr>
          <a:xfrm rot="6">
            <a:off x="-1875127" y="-1786493"/>
            <a:ext cx="5180472" cy="4141185"/>
          </a:xfrm>
          <a:prstGeom prst="rect">
            <a:avLst/>
          </a:prstGeom>
          <a:noFill/>
          <a:ln>
            <a:noFill/>
          </a:ln>
        </p:spPr>
      </p:pic>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a:blip r:embed="rId2">
            <a:alphaModFix amt="50000"/>
          </a:blip>
          <a:stretch>
            <a:fillRect/>
          </a:stretch>
        </p:blipFill>
        <p:spPr>
          <a:xfrm>
            <a:off x="-1605200" y="-602425"/>
            <a:ext cx="3555951" cy="3334075"/>
          </a:xfrm>
          <a:prstGeom prst="rect">
            <a:avLst/>
          </a:prstGeom>
          <a:noFill/>
          <a:ln>
            <a:noFill/>
          </a:ln>
        </p:spPr>
      </p:pic>
      <p:pic>
        <p:nvPicPr>
          <p:cNvPr id="67" name="Google Shape;67;p7"/>
          <p:cNvPicPr preferRelativeResize="0"/>
          <p:nvPr/>
        </p:nvPicPr>
        <p:blipFill>
          <a:blip r:embed="rId2">
            <a:alphaModFix amt="50000"/>
          </a:blip>
          <a:stretch>
            <a:fillRect/>
          </a:stretch>
        </p:blipFill>
        <p:spPr>
          <a:xfrm>
            <a:off x="715100" y="3280050"/>
            <a:ext cx="3555951" cy="3334075"/>
          </a:xfrm>
          <a:prstGeom prst="rect">
            <a:avLst/>
          </a:prstGeom>
          <a:noFill/>
          <a:ln>
            <a:noFill/>
          </a:ln>
        </p:spPr>
      </p:pic>
      <p:sp>
        <p:nvSpPr>
          <p:cNvPr id="68" name="Google Shape;68;p7"/>
          <p:cNvSpPr/>
          <p:nvPr/>
        </p:nvSpPr>
        <p:spPr>
          <a:xfrm rot="8353279">
            <a:off x="50942" y="-471734"/>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rot="8353279">
            <a:off x="527497" y="-471734"/>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2900"/>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71" name="Google Shape;71;p7"/>
          <p:cNvSpPr txBox="1">
            <a:spLocks noGrp="1"/>
          </p:cNvSpPr>
          <p:nvPr>
            <p:ph type="subTitle" idx="1"/>
          </p:nvPr>
        </p:nvSpPr>
        <p:spPr>
          <a:xfrm>
            <a:off x="4773925" y="1314775"/>
            <a:ext cx="3459300" cy="168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 name="Google Shape;72;p7"/>
          <p:cNvSpPr>
            <a:spLocks noGrp="1"/>
          </p:cNvSpPr>
          <p:nvPr>
            <p:ph type="pic" idx="2"/>
          </p:nvPr>
        </p:nvSpPr>
        <p:spPr>
          <a:xfrm>
            <a:off x="910775" y="1314775"/>
            <a:ext cx="3459300" cy="31467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pic>
        <p:nvPicPr>
          <p:cNvPr id="74" name="Google Shape;74;p8"/>
          <p:cNvPicPr preferRelativeResize="0"/>
          <p:nvPr/>
        </p:nvPicPr>
        <p:blipFill>
          <a:blip r:embed="rId2">
            <a:alphaModFix amt="50000"/>
          </a:blip>
          <a:stretch>
            <a:fillRect/>
          </a:stretch>
        </p:blipFill>
        <p:spPr>
          <a:xfrm>
            <a:off x="-2564850" y="2809313"/>
            <a:ext cx="4558700" cy="4274249"/>
          </a:xfrm>
          <a:prstGeom prst="rect">
            <a:avLst/>
          </a:prstGeom>
          <a:noFill/>
          <a:ln>
            <a:noFill/>
          </a:ln>
        </p:spPr>
      </p:pic>
      <p:cxnSp>
        <p:nvCxnSpPr>
          <p:cNvPr id="75" name="Google Shape;75;p8"/>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8"/>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grpSp>
        <p:nvGrpSpPr>
          <p:cNvPr id="77" name="Google Shape;77;p8"/>
          <p:cNvGrpSpPr/>
          <p:nvPr/>
        </p:nvGrpSpPr>
        <p:grpSpPr>
          <a:xfrm flipH="1">
            <a:off x="-853562" y="3734901"/>
            <a:ext cx="2423081" cy="2423081"/>
            <a:chOff x="-909531" y="-1012956"/>
            <a:chExt cx="1687500" cy="1687500"/>
          </a:xfrm>
        </p:grpSpPr>
        <p:sp>
          <p:nvSpPr>
            <p:cNvPr id="78" name="Google Shape;78;p8"/>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Google Shape;81;p8"/>
          <p:cNvPicPr preferRelativeResize="0"/>
          <p:nvPr/>
        </p:nvPicPr>
        <p:blipFill>
          <a:blip r:embed="rId3">
            <a:alphaModFix amt="50000"/>
          </a:blip>
          <a:stretch>
            <a:fillRect/>
          </a:stretch>
        </p:blipFill>
        <p:spPr>
          <a:xfrm rot="3508741">
            <a:off x="5838661" y="-1788968"/>
            <a:ext cx="5180473" cy="4141182"/>
          </a:xfrm>
          <a:prstGeom prst="rect">
            <a:avLst/>
          </a:prstGeom>
          <a:noFill/>
          <a:ln>
            <a:noFill/>
          </a:ln>
        </p:spPr>
      </p:pic>
      <p:sp>
        <p:nvSpPr>
          <p:cNvPr id="82" name="Google Shape;82;p8"/>
          <p:cNvSpPr txBox="1">
            <a:spLocks noGrp="1"/>
          </p:cNvSpPr>
          <p:nvPr>
            <p:ph type="title"/>
          </p:nvPr>
        </p:nvSpPr>
        <p:spPr>
          <a:xfrm>
            <a:off x="1388100" y="1307100"/>
            <a:ext cx="56985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pic>
        <p:nvPicPr>
          <p:cNvPr id="84" name="Google Shape;84;p9"/>
          <p:cNvPicPr preferRelativeResize="0"/>
          <p:nvPr/>
        </p:nvPicPr>
        <p:blipFill>
          <a:blip r:embed="rId2">
            <a:alphaModFix amt="50000"/>
          </a:blip>
          <a:stretch>
            <a:fillRect/>
          </a:stretch>
        </p:blipFill>
        <p:spPr>
          <a:xfrm>
            <a:off x="5696775" y="4152637"/>
            <a:ext cx="2732126" cy="2561626"/>
          </a:xfrm>
          <a:prstGeom prst="rect">
            <a:avLst/>
          </a:prstGeom>
          <a:noFill/>
          <a:ln>
            <a:noFill/>
          </a:ln>
        </p:spPr>
      </p:pic>
      <p:pic>
        <p:nvPicPr>
          <p:cNvPr id="85" name="Google Shape;85;p9"/>
          <p:cNvPicPr preferRelativeResize="0"/>
          <p:nvPr/>
        </p:nvPicPr>
        <p:blipFill>
          <a:blip r:embed="rId2">
            <a:alphaModFix amt="50000"/>
          </a:blip>
          <a:stretch>
            <a:fillRect/>
          </a:stretch>
        </p:blipFill>
        <p:spPr>
          <a:xfrm>
            <a:off x="-1235425" y="-1590553"/>
            <a:ext cx="3303999" cy="3097826"/>
          </a:xfrm>
          <a:prstGeom prst="rect">
            <a:avLst/>
          </a:prstGeom>
          <a:noFill/>
          <a:ln>
            <a:noFill/>
          </a:ln>
        </p:spPr>
      </p:pic>
      <p:sp>
        <p:nvSpPr>
          <p:cNvPr id="86" name="Google Shape;86;p9"/>
          <p:cNvSpPr/>
          <p:nvPr/>
        </p:nvSpPr>
        <p:spPr>
          <a:xfrm>
            <a:off x="422900" y="3227749"/>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22900" y="3959213"/>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422900" y="4690676"/>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2064620">
            <a:off x="-1723881" y="125547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9"/>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9"/>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92" name="Google Shape;92;p9"/>
          <p:cNvSpPr txBox="1">
            <a:spLocks noGrp="1"/>
          </p:cNvSpPr>
          <p:nvPr>
            <p:ph type="title"/>
          </p:nvPr>
        </p:nvSpPr>
        <p:spPr>
          <a:xfrm>
            <a:off x="1997700" y="1320749"/>
            <a:ext cx="5148600" cy="68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9"/>
          <p:cNvSpPr txBox="1">
            <a:spLocks noGrp="1"/>
          </p:cNvSpPr>
          <p:nvPr>
            <p:ph type="subTitle" idx="1"/>
          </p:nvPr>
        </p:nvSpPr>
        <p:spPr>
          <a:xfrm>
            <a:off x="1997700" y="2010151"/>
            <a:ext cx="5148600" cy="18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150" y="-125"/>
            <a:ext cx="9144000" cy="5143500"/>
          </a:xfrm>
          <a:prstGeom prst="rect">
            <a:avLst/>
          </a:prstGeom>
          <a:noFill/>
          <a:ln>
            <a:noFill/>
          </a:ln>
        </p:spPr>
      </p:sp>
      <p:sp>
        <p:nvSpPr>
          <p:cNvPr id="96" name="Google Shape;96;p10"/>
          <p:cNvSpPr txBox="1">
            <a:spLocks noGrp="1"/>
          </p:cNvSpPr>
          <p:nvPr>
            <p:ph type="title"/>
          </p:nvPr>
        </p:nvSpPr>
        <p:spPr>
          <a:xfrm>
            <a:off x="4938500" y="2907200"/>
            <a:ext cx="3490500" cy="170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rona One"/>
              <a:buNone/>
              <a:defRPr sz="3500" b="1">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1pPr>
            <a:lvl2pPr marL="914400" lvl="1"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2pPr>
            <a:lvl3pPr marL="1371600" lvl="2"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3pPr>
            <a:lvl4pPr marL="1828800" lvl="3"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4pPr>
            <a:lvl5pPr marL="2286000" lvl="4"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5pPr>
            <a:lvl6pPr marL="2743200" lvl="5"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6pPr>
            <a:lvl7pPr marL="3200400" lvl="6"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7pPr>
            <a:lvl8pPr marL="3657600" lvl="7"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8pPr>
            <a:lvl9pPr marL="4114800" lvl="8"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7qpwnyr0s8UGK76SgoP_MVJFmlNaSkLN3SBlz3Z3gXY/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7qpwnyr0s8UGK76SgoP_MVJFmlNaSkLN3SBlz3Z3gXY/copy"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8" Type="http://schemas.openxmlformats.org/officeDocument/2006/relationships/hyperlink" Target="https://www.flaticon.com/packs/vaccine-development-1/?utm_source=slidesgo_template&amp;utm_medium=referral-link&amp;utm_campaign=sg_resources&amp;utm_content=flaticon" TargetMode="External"/><Relationship Id="rId3" Type="http://schemas.openxmlformats.org/officeDocument/2006/relationships/hyperlink" Target="https://www.freepik.com/free-vector/gradient-brutalism-vertical-poster-template_35429816.htm/?utm_source=slidesgo_template&amp;utm_medium=referral-link&amp;utm_campaign=sg_resources&amp;utm_content=freepik" TargetMode="External"/><Relationship Id="rId7" Type="http://schemas.openxmlformats.org/officeDocument/2006/relationships/hyperlink" Target="https://www.freepik.com/free-photo/ill-girl-being-examined-by-doctor_4514713.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hyperlink" Target="https://www.freepik.com/free-photo/close-up-person-getting-vacciated_18954108.htm/?utm_source=slidesgo_template&amp;utm_medium=referral-link&amp;utm_campaign=sg_resources&amp;utm_content=freepik" TargetMode="External"/><Relationship Id="rId5" Type="http://schemas.openxmlformats.org/officeDocument/2006/relationships/hyperlink" Target="https://www.freepik.com/free-photo/close-up-person-getting-vacciated_18954112.htm/?utm_source=slidesgo_template&amp;utm_medium=referral-link&amp;utm_campaign=sg_resources&amp;utm_content=freepik" TargetMode="External"/><Relationship Id="rId4" Type="http://schemas.openxmlformats.org/officeDocument/2006/relationships/hyperlink" Target="https://www.freepik.com/free-photo/casual-senior-man-home_14001657.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ctrTitle"/>
          </p:nvPr>
        </p:nvSpPr>
        <p:spPr>
          <a:xfrm>
            <a:off x="811600" y="1129675"/>
            <a:ext cx="5826300" cy="2165100"/>
          </a:xfrm>
          <a:prstGeom prst="rect">
            <a:avLst/>
          </a:prstGeom>
        </p:spPr>
        <p:txBody>
          <a:bodyPr spcFirstLastPara="1" wrap="square" lIns="91425" tIns="91425" rIns="91425" bIns="91425" anchor="t" anchorCtr="0">
            <a:noAutofit/>
          </a:bodyPr>
          <a:lstStyle/>
          <a:p>
            <a:pPr marL="0" lvl="0" indent="0" algn="l" rtl="0">
              <a:spcBef>
                <a:spcPts val="0"/>
              </a:spcBef>
              <a:spcAft>
                <a:spcPts val="200"/>
              </a:spcAft>
              <a:buNone/>
            </a:pPr>
            <a:r>
              <a:rPr lang="en" sz="3200" dirty="0"/>
              <a:t>Analysing Historical Bias in LLMs Through the Lens  of The Cold War</a:t>
            </a:r>
            <a:endParaRPr sz="3200" dirty="0"/>
          </a:p>
        </p:txBody>
      </p:sp>
      <p:sp>
        <p:nvSpPr>
          <p:cNvPr id="332" name="Google Shape;332;p32"/>
          <p:cNvSpPr txBox="1">
            <a:spLocks noGrp="1"/>
          </p:cNvSpPr>
          <p:nvPr>
            <p:ph type="subTitle" idx="1"/>
          </p:nvPr>
        </p:nvSpPr>
        <p:spPr>
          <a:xfrm>
            <a:off x="872123" y="3375737"/>
            <a:ext cx="5009700" cy="736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Karmadeept</a:t>
            </a:r>
            <a:r>
              <a:rPr lang="en-US" dirty="0"/>
              <a:t> Sarkar	 23070126114</a:t>
            </a:r>
          </a:p>
          <a:p>
            <a:pPr marL="0" lvl="0" indent="0" algn="l" rtl="0">
              <a:spcBef>
                <a:spcPts val="0"/>
              </a:spcBef>
              <a:spcAft>
                <a:spcPts val="0"/>
              </a:spcAft>
              <a:buNone/>
            </a:pPr>
            <a:r>
              <a:rPr lang="en-US" dirty="0"/>
              <a:t>Soham Kulkarni	 23070126129</a:t>
            </a:r>
            <a:endParaRPr dirty="0"/>
          </a:p>
        </p:txBody>
      </p:sp>
      <p:grpSp>
        <p:nvGrpSpPr>
          <p:cNvPr id="333" name="Google Shape;333;p32"/>
          <p:cNvGrpSpPr/>
          <p:nvPr/>
        </p:nvGrpSpPr>
        <p:grpSpPr>
          <a:xfrm>
            <a:off x="6637900" y="-1056100"/>
            <a:ext cx="3319800" cy="3319800"/>
            <a:chOff x="6637800" y="-748050"/>
            <a:chExt cx="3319800" cy="3319800"/>
          </a:xfrm>
        </p:grpSpPr>
        <p:sp>
          <p:nvSpPr>
            <p:cNvPr id="334" name="Google Shape;334;p32"/>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2"/>
          <p:cNvSpPr/>
          <p:nvPr/>
        </p:nvSpPr>
        <p:spPr>
          <a:xfrm>
            <a:off x="6888200" y="2974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6888200" y="3697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7624700" y="2974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7624700" y="3697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subTitle" idx="3"/>
          </p:nvPr>
        </p:nvSpPr>
        <p:spPr>
          <a:xfrm>
            <a:off x="1660550" y="163163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9" name="Google Shape;359;p34"/>
          <p:cNvSpPr txBox="1">
            <a:spLocks noGrp="1"/>
          </p:cNvSpPr>
          <p:nvPr>
            <p:ph type="title" idx="2"/>
          </p:nvPr>
        </p:nvSpPr>
        <p:spPr>
          <a:xfrm>
            <a:off x="72000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60" name="Google Shape;3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2" name="Google Shape;362;p34"/>
          <p:cNvSpPr txBox="1">
            <a:spLocks noGrp="1"/>
          </p:cNvSpPr>
          <p:nvPr>
            <p:ph type="title" idx="4"/>
          </p:nvPr>
        </p:nvSpPr>
        <p:spPr>
          <a:xfrm>
            <a:off x="470915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_02</a:t>
            </a:r>
            <a:endParaRPr/>
          </a:p>
        </p:txBody>
      </p:sp>
      <p:sp>
        <p:nvSpPr>
          <p:cNvPr id="364" name="Google Shape;364;p34"/>
          <p:cNvSpPr txBox="1">
            <a:spLocks noGrp="1"/>
          </p:cNvSpPr>
          <p:nvPr>
            <p:ph type="subTitle" idx="6"/>
          </p:nvPr>
        </p:nvSpPr>
        <p:spPr>
          <a:xfrm>
            <a:off x="5649700" y="163809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a:t>
            </a:r>
            <a:endParaRPr dirty="0"/>
          </a:p>
        </p:txBody>
      </p:sp>
      <p:sp>
        <p:nvSpPr>
          <p:cNvPr id="365" name="Google Shape;365;p34"/>
          <p:cNvSpPr txBox="1">
            <a:spLocks noGrp="1"/>
          </p:cNvSpPr>
          <p:nvPr>
            <p:ph type="title" idx="7"/>
          </p:nvPr>
        </p:nvSpPr>
        <p:spPr>
          <a:xfrm>
            <a:off x="72000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_03</a:t>
            </a:r>
            <a:endParaRPr/>
          </a:p>
        </p:txBody>
      </p:sp>
      <p:sp>
        <p:nvSpPr>
          <p:cNvPr id="367" name="Google Shape;367;p34"/>
          <p:cNvSpPr txBox="1">
            <a:spLocks noGrp="1"/>
          </p:cNvSpPr>
          <p:nvPr>
            <p:ph type="subTitle" idx="9"/>
          </p:nvPr>
        </p:nvSpPr>
        <p:spPr>
          <a:xfrm>
            <a:off x="1660550" y="2706677"/>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368" name="Google Shape;368;p34"/>
          <p:cNvSpPr txBox="1">
            <a:spLocks noGrp="1"/>
          </p:cNvSpPr>
          <p:nvPr>
            <p:ph type="title" idx="13"/>
          </p:nvPr>
        </p:nvSpPr>
        <p:spPr>
          <a:xfrm>
            <a:off x="470915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_04</a:t>
            </a:r>
            <a:endParaRPr/>
          </a:p>
        </p:txBody>
      </p:sp>
      <p:sp>
        <p:nvSpPr>
          <p:cNvPr id="370" name="Google Shape;370;p34"/>
          <p:cNvSpPr txBox="1">
            <a:spLocks noGrp="1"/>
          </p:cNvSpPr>
          <p:nvPr>
            <p:ph type="subTitle" idx="15"/>
          </p:nvPr>
        </p:nvSpPr>
        <p:spPr>
          <a:xfrm>
            <a:off x="5649700" y="269417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t>
            </a:r>
            <a:endParaRPr dirty="0"/>
          </a:p>
        </p:txBody>
      </p:sp>
      <p:sp>
        <p:nvSpPr>
          <p:cNvPr id="371" name="Google Shape;371;p34"/>
          <p:cNvSpPr txBox="1">
            <a:spLocks noGrp="1"/>
          </p:cNvSpPr>
          <p:nvPr>
            <p:ph type="title" idx="16"/>
          </p:nvPr>
        </p:nvSpPr>
        <p:spPr>
          <a:xfrm>
            <a:off x="720000" y="36134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_05</a:t>
            </a:r>
            <a:endParaRPr/>
          </a:p>
        </p:txBody>
      </p:sp>
      <p:sp>
        <p:nvSpPr>
          <p:cNvPr id="373" name="Google Shape;373;p34"/>
          <p:cNvSpPr txBox="1">
            <a:spLocks noGrp="1"/>
          </p:cNvSpPr>
          <p:nvPr>
            <p:ph type="subTitle" idx="18"/>
          </p:nvPr>
        </p:nvSpPr>
        <p:spPr>
          <a:xfrm>
            <a:off x="1660550" y="375642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74" name="Google Shape;374;p34"/>
          <p:cNvSpPr/>
          <p:nvPr/>
        </p:nvSpPr>
        <p:spPr>
          <a:xfrm rot="5400000">
            <a:off x="63977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5400000">
            <a:off x="694747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rot="5400000">
            <a:off x="74972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69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028006" y="2362474"/>
            <a:ext cx="5087987" cy="73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METHODOLOGY</a:t>
            </a:r>
            <a:endParaRPr dirty="0"/>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_03</a:t>
            </a:r>
            <a:endParaRPr dirty="0"/>
          </a:p>
        </p:txBody>
      </p:sp>
    </p:spTree>
    <p:extLst>
      <p:ext uri="{BB962C8B-B14F-4D97-AF65-F5344CB8AC3E}">
        <p14:creationId xmlns:p14="http://schemas.microsoft.com/office/powerpoint/2010/main" val="323816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900" dirty="0"/>
              <a:t>Hardware</a:t>
            </a:r>
            <a:endParaRPr sz="2900" dirty="0"/>
          </a:p>
        </p:txBody>
      </p:sp>
      <p:sp>
        <p:nvSpPr>
          <p:cNvPr id="484" name="Google Shape;484;p40"/>
          <p:cNvSpPr txBox="1"/>
          <p:nvPr/>
        </p:nvSpPr>
        <p:spPr>
          <a:xfrm>
            <a:off x="2183577" y="1703639"/>
            <a:ext cx="27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solidFill>
                  <a:schemeClr val="dk1"/>
                </a:solidFill>
                <a:latin typeface="Comfortaa"/>
                <a:ea typeface="Comfortaa"/>
                <a:cs typeface="Comfortaa"/>
              </a:defRPr>
            </a:lvl1pPr>
          </a:lstStyle>
          <a:p>
            <a:r>
              <a:rPr lang="en" sz="1100" dirty="0">
                <a:sym typeface="Comfortaa"/>
              </a:rPr>
              <a:t>AMD 5800HS (8C/16T 4.4GHz)</a:t>
            </a:r>
            <a:endParaRPr sz="1100" dirty="0">
              <a:sym typeface="Comfortaa"/>
            </a:endParaRPr>
          </a:p>
        </p:txBody>
      </p:sp>
      <p:sp>
        <p:nvSpPr>
          <p:cNvPr id="485" name="Google Shape;485;p40"/>
          <p:cNvSpPr txBox="1"/>
          <p:nvPr/>
        </p:nvSpPr>
        <p:spPr>
          <a:xfrm>
            <a:off x="2183577" y="2662463"/>
            <a:ext cx="27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defRPr sz="1200">
                <a:solidFill>
                  <a:schemeClr val="dk1"/>
                </a:solidFill>
                <a:latin typeface="Comfortaa"/>
                <a:ea typeface="Comfortaa"/>
                <a:cs typeface="Comfortaa"/>
              </a:defRPr>
            </a:lvl1pPr>
          </a:lstStyle>
          <a:p>
            <a:r>
              <a:rPr lang="en" sz="1100" dirty="0">
                <a:sym typeface="Comfortaa"/>
              </a:rPr>
              <a:t>NVIDIA RTX3050 (4GB) (Mobile)</a:t>
            </a:r>
            <a:endParaRPr sz="1100" dirty="0">
              <a:sym typeface="Comfortaa"/>
            </a:endParaRPr>
          </a:p>
        </p:txBody>
      </p:sp>
      <p:sp>
        <p:nvSpPr>
          <p:cNvPr id="486" name="Google Shape;486;p40"/>
          <p:cNvSpPr txBox="1"/>
          <p:nvPr/>
        </p:nvSpPr>
        <p:spPr>
          <a:xfrm>
            <a:off x="2183577" y="3621287"/>
            <a:ext cx="27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200">
                <a:solidFill>
                  <a:schemeClr val="dk1"/>
                </a:solidFill>
                <a:latin typeface="Comfortaa"/>
                <a:ea typeface="Comfortaa"/>
                <a:cs typeface="Comfortaa"/>
              </a:defRPr>
            </a:lvl1pPr>
          </a:lstStyle>
          <a:p>
            <a:r>
              <a:rPr lang="en" sz="1100" dirty="0">
                <a:sym typeface="Comfortaa"/>
              </a:rPr>
              <a:t>16GB DDR4 + 80GB PCIe 3.0 Paging</a:t>
            </a:r>
            <a:endParaRPr sz="1100" dirty="0">
              <a:sym typeface="Comfortaa"/>
            </a:endParaRPr>
          </a:p>
        </p:txBody>
      </p:sp>
      <p:sp>
        <p:nvSpPr>
          <p:cNvPr id="487" name="Google Shape;487;p40"/>
          <p:cNvSpPr txBox="1">
            <a:spLocks noGrp="1"/>
          </p:cNvSpPr>
          <p:nvPr>
            <p:ph type="title" idx="4294967295"/>
          </p:nvPr>
        </p:nvSpPr>
        <p:spPr>
          <a:xfrm>
            <a:off x="773875" y="1673789"/>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_01</a:t>
            </a:r>
            <a:endParaRPr sz="3000">
              <a:solidFill>
                <a:schemeClr val="lt1"/>
              </a:solidFill>
            </a:endParaRPr>
          </a:p>
        </p:txBody>
      </p:sp>
      <p:sp>
        <p:nvSpPr>
          <p:cNvPr id="488" name="Google Shape;488;p40"/>
          <p:cNvSpPr txBox="1">
            <a:spLocks noGrp="1"/>
          </p:cNvSpPr>
          <p:nvPr>
            <p:ph type="title" idx="4294967295"/>
          </p:nvPr>
        </p:nvSpPr>
        <p:spPr>
          <a:xfrm>
            <a:off x="773875" y="26011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_02</a:t>
            </a:r>
            <a:endParaRPr sz="3000">
              <a:solidFill>
                <a:schemeClr val="lt1"/>
              </a:solidFill>
            </a:endParaRPr>
          </a:p>
        </p:txBody>
      </p:sp>
      <p:sp>
        <p:nvSpPr>
          <p:cNvPr id="489" name="Google Shape;489;p40"/>
          <p:cNvSpPr txBox="1">
            <a:spLocks noGrp="1"/>
          </p:cNvSpPr>
          <p:nvPr>
            <p:ph type="title" idx="4294967295"/>
          </p:nvPr>
        </p:nvSpPr>
        <p:spPr>
          <a:xfrm>
            <a:off x="773875" y="35599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_03</a:t>
            </a:r>
            <a:endParaRPr sz="3000">
              <a:solidFill>
                <a:schemeClr val="lt1"/>
              </a:solidFill>
            </a:endParaRPr>
          </a:p>
        </p:txBody>
      </p:sp>
      <p:cxnSp>
        <p:nvCxnSpPr>
          <p:cNvPr id="498" name="Google Shape;498;p40"/>
          <p:cNvCxnSpPr>
            <a:stCxn id="484" idx="3"/>
          </p:cNvCxnSpPr>
          <p:nvPr/>
        </p:nvCxnSpPr>
        <p:spPr>
          <a:xfrm>
            <a:off x="4928877" y="1989989"/>
            <a:ext cx="2489700" cy="1350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499" name="Google Shape;499;p40"/>
          <p:cNvCxnSpPr>
            <a:stCxn id="485" idx="3"/>
          </p:cNvCxnSpPr>
          <p:nvPr/>
        </p:nvCxnSpPr>
        <p:spPr>
          <a:xfrm rot="10800000" flipH="1">
            <a:off x="4928877" y="2561213"/>
            <a:ext cx="2265900" cy="3876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500" name="Google Shape;500;p40"/>
          <p:cNvCxnSpPr>
            <a:stCxn id="486" idx="3"/>
          </p:cNvCxnSpPr>
          <p:nvPr/>
        </p:nvCxnSpPr>
        <p:spPr>
          <a:xfrm rot="10800000" flipH="1">
            <a:off x="4928877" y="2895437"/>
            <a:ext cx="2250000" cy="1012200"/>
          </a:xfrm>
          <a:prstGeom prst="bentConnector3">
            <a:avLst>
              <a:gd name="adj1" fmla="val 65301"/>
            </a:avLst>
          </a:prstGeom>
          <a:noFill/>
          <a:ln w="9525" cap="flat" cmpd="sng">
            <a:solidFill>
              <a:schemeClr val="dk1"/>
            </a:solidFill>
            <a:prstDash val="solid"/>
            <a:round/>
            <a:headEnd type="none" w="med" len="med"/>
            <a:tailEnd type="diamond"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900" dirty="0"/>
              <a:t>Software</a:t>
            </a:r>
            <a:endParaRPr sz="2900" dirty="0"/>
          </a:p>
        </p:txBody>
      </p:sp>
      <p:sp>
        <p:nvSpPr>
          <p:cNvPr id="484" name="Google Shape;484;p40"/>
          <p:cNvSpPr txBox="1"/>
          <p:nvPr/>
        </p:nvSpPr>
        <p:spPr>
          <a:xfrm>
            <a:off x="2183577" y="1703639"/>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Comfortaa"/>
                <a:ea typeface="Comfortaa"/>
                <a:cs typeface="Comfortaa"/>
                <a:sym typeface="Comfortaa"/>
              </a:rPr>
              <a:t>RHEL 9.3</a:t>
            </a:r>
            <a:endParaRPr sz="1100" dirty="0">
              <a:solidFill>
                <a:schemeClr val="dk1"/>
              </a:solidFill>
              <a:latin typeface="Comfortaa"/>
              <a:ea typeface="Comfortaa"/>
              <a:cs typeface="Comfortaa"/>
              <a:sym typeface="Comfortaa"/>
            </a:endParaRPr>
          </a:p>
        </p:txBody>
      </p:sp>
      <p:sp>
        <p:nvSpPr>
          <p:cNvPr id="485" name="Google Shape;485;p40"/>
          <p:cNvSpPr txBox="1"/>
          <p:nvPr/>
        </p:nvSpPr>
        <p:spPr>
          <a:xfrm>
            <a:off x="2183577" y="2662463"/>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Comfortaa"/>
                <a:ea typeface="Comfortaa"/>
                <a:cs typeface="Comfortaa"/>
                <a:sym typeface="Comfortaa"/>
              </a:rPr>
              <a:t>NVIDIA 550.67 // CUDA 12.4</a:t>
            </a:r>
            <a:endParaRPr sz="1100" dirty="0">
              <a:solidFill>
                <a:schemeClr val="dk1"/>
              </a:solidFill>
              <a:latin typeface="Comfortaa"/>
              <a:ea typeface="Comfortaa"/>
              <a:cs typeface="Comfortaa"/>
              <a:sym typeface="Comfortaa"/>
            </a:endParaRPr>
          </a:p>
        </p:txBody>
      </p:sp>
      <p:sp>
        <p:nvSpPr>
          <p:cNvPr id="486" name="Google Shape;486;p40"/>
          <p:cNvSpPr txBox="1"/>
          <p:nvPr/>
        </p:nvSpPr>
        <p:spPr>
          <a:xfrm>
            <a:off x="2183577" y="3621287"/>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Comfortaa"/>
                <a:ea typeface="Comfortaa"/>
                <a:cs typeface="Comfortaa"/>
                <a:sym typeface="Comfortaa"/>
              </a:rPr>
              <a:t>Podman 4.9.4 // Ollama 0.1.28</a:t>
            </a:r>
            <a:endParaRPr sz="1100" dirty="0">
              <a:solidFill>
                <a:schemeClr val="dk1"/>
              </a:solidFill>
              <a:latin typeface="Comfortaa"/>
              <a:ea typeface="Comfortaa"/>
              <a:cs typeface="Comfortaa"/>
              <a:sym typeface="Comfortaa"/>
            </a:endParaRPr>
          </a:p>
        </p:txBody>
      </p:sp>
      <p:sp>
        <p:nvSpPr>
          <p:cNvPr id="487" name="Google Shape;487;p40"/>
          <p:cNvSpPr txBox="1">
            <a:spLocks noGrp="1"/>
          </p:cNvSpPr>
          <p:nvPr>
            <p:ph type="title" idx="4294967295"/>
          </p:nvPr>
        </p:nvSpPr>
        <p:spPr>
          <a:xfrm>
            <a:off x="773875" y="1673789"/>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_01</a:t>
            </a:r>
            <a:endParaRPr sz="3000">
              <a:solidFill>
                <a:schemeClr val="lt1"/>
              </a:solidFill>
            </a:endParaRPr>
          </a:p>
        </p:txBody>
      </p:sp>
      <p:sp>
        <p:nvSpPr>
          <p:cNvPr id="488" name="Google Shape;488;p40"/>
          <p:cNvSpPr txBox="1">
            <a:spLocks noGrp="1"/>
          </p:cNvSpPr>
          <p:nvPr>
            <p:ph type="title" idx="4294967295"/>
          </p:nvPr>
        </p:nvSpPr>
        <p:spPr>
          <a:xfrm>
            <a:off x="773875" y="26011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_02</a:t>
            </a:r>
            <a:endParaRPr sz="3000">
              <a:solidFill>
                <a:schemeClr val="lt1"/>
              </a:solidFill>
            </a:endParaRPr>
          </a:p>
        </p:txBody>
      </p:sp>
      <p:sp>
        <p:nvSpPr>
          <p:cNvPr id="489" name="Google Shape;489;p40"/>
          <p:cNvSpPr txBox="1">
            <a:spLocks noGrp="1"/>
          </p:cNvSpPr>
          <p:nvPr>
            <p:ph type="title" idx="4294967295"/>
          </p:nvPr>
        </p:nvSpPr>
        <p:spPr>
          <a:xfrm>
            <a:off x="773875" y="35599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_03</a:t>
            </a:r>
            <a:endParaRPr sz="3000">
              <a:solidFill>
                <a:schemeClr val="lt1"/>
              </a:solidFill>
            </a:endParaRPr>
          </a:p>
        </p:txBody>
      </p:sp>
      <p:cxnSp>
        <p:nvCxnSpPr>
          <p:cNvPr id="498" name="Google Shape;498;p40"/>
          <p:cNvCxnSpPr>
            <a:stCxn id="484" idx="3"/>
          </p:cNvCxnSpPr>
          <p:nvPr/>
        </p:nvCxnSpPr>
        <p:spPr>
          <a:xfrm>
            <a:off x="4928877" y="1989989"/>
            <a:ext cx="2489700" cy="1350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499" name="Google Shape;499;p40"/>
          <p:cNvCxnSpPr>
            <a:stCxn id="485" idx="3"/>
          </p:cNvCxnSpPr>
          <p:nvPr/>
        </p:nvCxnSpPr>
        <p:spPr>
          <a:xfrm rot="10800000" flipH="1">
            <a:off x="4928877" y="2561213"/>
            <a:ext cx="2265900" cy="3876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500" name="Google Shape;500;p40"/>
          <p:cNvCxnSpPr>
            <a:stCxn id="486" idx="3"/>
          </p:cNvCxnSpPr>
          <p:nvPr/>
        </p:nvCxnSpPr>
        <p:spPr>
          <a:xfrm rot="10800000" flipH="1">
            <a:off x="4928877" y="2895437"/>
            <a:ext cx="2250000" cy="1012200"/>
          </a:xfrm>
          <a:prstGeom prst="bentConnector3">
            <a:avLst>
              <a:gd name="adj1" fmla="val 65301"/>
            </a:avLst>
          </a:prstGeom>
          <a:noFill/>
          <a:ln w="9525" cap="flat" cmpd="sng">
            <a:solidFill>
              <a:schemeClr val="dk1"/>
            </a:solidFill>
            <a:prstDash val="solid"/>
            <a:round/>
            <a:headEnd type="none" w="med" len="med"/>
            <a:tailEnd type="diamond" w="med" len="med"/>
          </a:ln>
        </p:spPr>
      </p:cxnSp>
    </p:spTree>
    <p:extLst>
      <p:ext uri="{BB962C8B-B14F-4D97-AF65-F5344CB8AC3E}">
        <p14:creationId xmlns:p14="http://schemas.microsoft.com/office/powerpoint/2010/main" val="3848258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subTitle" idx="3"/>
          </p:nvPr>
        </p:nvSpPr>
        <p:spPr>
          <a:xfrm>
            <a:off x="1660550" y="163163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9" name="Google Shape;359;p34"/>
          <p:cNvSpPr txBox="1">
            <a:spLocks noGrp="1"/>
          </p:cNvSpPr>
          <p:nvPr>
            <p:ph type="title" idx="2"/>
          </p:nvPr>
        </p:nvSpPr>
        <p:spPr>
          <a:xfrm>
            <a:off x="72000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60" name="Google Shape;3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2" name="Google Shape;362;p34"/>
          <p:cNvSpPr txBox="1">
            <a:spLocks noGrp="1"/>
          </p:cNvSpPr>
          <p:nvPr>
            <p:ph type="title" idx="4"/>
          </p:nvPr>
        </p:nvSpPr>
        <p:spPr>
          <a:xfrm>
            <a:off x="470915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_02</a:t>
            </a:r>
            <a:endParaRPr/>
          </a:p>
        </p:txBody>
      </p:sp>
      <p:sp>
        <p:nvSpPr>
          <p:cNvPr id="364" name="Google Shape;364;p34"/>
          <p:cNvSpPr txBox="1">
            <a:spLocks noGrp="1"/>
          </p:cNvSpPr>
          <p:nvPr>
            <p:ph type="subTitle" idx="6"/>
          </p:nvPr>
        </p:nvSpPr>
        <p:spPr>
          <a:xfrm>
            <a:off x="5649700" y="163809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a:t>
            </a:r>
            <a:endParaRPr dirty="0"/>
          </a:p>
        </p:txBody>
      </p:sp>
      <p:sp>
        <p:nvSpPr>
          <p:cNvPr id="365" name="Google Shape;365;p34"/>
          <p:cNvSpPr txBox="1">
            <a:spLocks noGrp="1"/>
          </p:cNvSpPr>
          <p:nvPr>
            <p:ph type="title" idx="7"/>
          </p:nvPr>
        </p:nvSpPr>
        <p:spPr>
          <a:xfrm>
            <a:off x="72000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_03</a:t>
            </a:r>
            <a:endParaRPr/>
          </a:p>
        </p:txBody>
      </p:sp>
      <p:sp>
        <p:nvSpPr>
          <p:cNvPr id="367" name="Google Shape;367;p34"/>
          <p:cNvSpPr txBox="1">
            <a:spLocks noGrp="1"/>
          </p:cNvSpPr>
          <p:nvPr>
            <p:ph type="subTitle" idx="9"/>
          </p:nvPr>
        </p:nvSpPr>
        <p:spPr>
          <a:xfrm>
            <a:off x="1660550" y="2706677"/>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368" name="Google Shape;368;p34"/>
          <p:cNvSpPr txBox="1">
            <a:spLocks noGrp="1"/>
          </p:cNvSpPr>
          <p:nvPr>
            <p:ph type="title" idx="13"/>
          </p:nvPr>
        </p:nvSpPr>
        <p:spPr>
          <a:xfrm>
            <a:off x="470915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_04</a:t>
            </a:r>
            <a:endParaRPr/>
          </a:p>
        </p:txBody>
      </p:sp>
      <p:sp>
        <p:nvSpPr>
          <p:cNvPr id="370" name="Google Shape;370;p34"/>
          <p:cNvSpPr txBox="1">
            <a:spLocks noGrp="1"/>
          </p:cNvSpPr>
          <p:nvPr>
            <p:ph type="subTitle" idx="15"/>
          </p:nvPr>
        </p:nvSpPr>
        <p:spPr>
          <a:xfrm>
            <a:off x="5649700" y="269417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t>
            </a:r>
            <a:endParaRPr dirty="0"/>
          </a:p>
        </p:txBody>
      </p:sp>
      <p:sp>
        <p:nvSpPr>
          <p:cNvPr id="371" name="Google Shape;371;p34"/>
          <p:cNvSpPr txBox="1">
            <a:spLocks noGrp="1"/>
          </p:cNvSpPr>
          <p:nvPr>
            <p:ph type="title" idx="16"/>
          </p:nvPr>
        </p:nvSpPr>
        <p:spPr>
          <a:xfrm>
            <a:off x="720000" y="36134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_05</a:t>
            </a:r>
            <a:endParaRPr/>
          </a:p>
        </p:txBody>
      </p:sp>
      <p:sp>
        <p:nvSpPr>
          <p:cNvPr id="373" name="Google Shape;373;p34"/>
          <p:cNvSpPr txBox="1">
            <a:spLocks noGrp="1"/>
          </p:cNvSpPr>
          <p:nvPr>
            <p:ph type="subTitle" idx="18"/>
          </p:nvPr>
        </p:nvSpPr>
        <p:spPr>
          <a:xfrm>
            <a:off x="1660550" y="375642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74" name="Google Shape;374;p34"/>
          <p:cNvSpPr/>
          <p:nvPr/>
        </p:nvSpPr>
        <p:spPr>
          <a:xfrm rot="5400000">
            <a:off x="63977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5400000">
            <a:off x="694747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rot="5400000">
            <a:off x="74972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807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028006" y="2362474"/>
            <a:ext cx="5087987" cy="73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_04</a:t>
            </a:r>
            <a:endParaRPr sz="5400" dirty="0"/>
          </a:p>
        </p:txBody>
      </p:sp>
    </p:spTree>
    <p:extLst>
      <p:ext uri="{BB962C8B-B14F-4D97-AF65-F5344CB8AC3E}">
        <p14:creationId xmlns:p14="http://schemas.microsoft.com/office/powerpoint/2010/main" val="377392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Questions framed</a:t>
            </a:r>
            <a:endParaRPr dirty="0"/>
          </a:p>
        </p:txBody>
      </p:sp>
      <p:graphicFrame>
        <p:nvGraphicFramePr>
          <p:cNvPr id="350" name="Google Shape;350;p33"/>
          <p:cNvGraphicFramePr/>
          <p:nvPr>
            <p:extLst>
              <p:ext uri="{D42A27DB-BD31-4B8C-83A1-F6EECF244321}">
                <p14:modId xmlns:p14="http://schemas.microsoft.com/office/powerpoint/2010/main" val="2421094588"/>
              </p:ext>
            </p:extLst>
          </p:nvPr>
        </p:nvGraphicFramePr>
        <p:xfrm>
          <a:off x="777962" y="1136039"/>
          <a:ext cx="7588075" cy="3562436"/>
        </p:xfrm>
        <a:graphic>
          <a:graphicData uri="http://schemas.openxmlformats.org/drawingml/2006/table">
            <a:tbl>
              <a:tblPr>
                <a:noFill/>
                <a:tableStyleId>{F7E60C89-831B-41B6-9071-58C76E6AD08C}</a:tableStyleId>
              </a:tblPr>
              <a:tblGrid>
                <a:gridCol w="2292825">
                  <a:extLst>
                    <a:ext uri="{9D8B030D-6E8A-4147-A177-3AD203B41FA5}">
                      <a16:colId xmlns:a16="http://schemas.microsoft.com/office/drawing/2014/main" val="20000"/>
                    </a:ext>
                  </a:extLst>
                </a:gridCol>
                <a:gridCol w="5295250">
                  <a:extLst>
                    <a:ext uri="{9D8B030D-6E8A-4147-A177-3AD203B41FA5}">
                      <a16:colId xmlns:a16="http://schemas.microsoft.com/office/drawing/2014/main" val="20001"/>
                    </a:ext>
                  </a:extLst>
                </a:gridCol>
              </a:tblGrid>
              <a:tr h="573844">
                <a:tc>
                  <a:txBody>
                    <a:bodyPr/>
                    <a:lstStyle/>
                    <a:p>
                      <a:pPr marL="0" lvl="0" indent="0" algn="l" rtl="0">
                        <a:lnSpc>
                          <a:spcPct val="115000"/>
                        </a:lnSpc>
                        <a:spcBef>
                          <a:spcPts val="0"/>
                        </a:spcBef>
                        <a:spcAft>
                          <a:spcPts val="0"/>
                        </a:spcAft>
                        <a:buNone/>
                      </a:pPr>
                      <a:r>
                        <a:rPr lang="en" sz="900" b="1" dirty="0">
                          <a:solidFill>
                            <a:schemeClr val="dk1"/>
                          </a:solidFill>
                          <a:uFill>
                            <a:noFill/>
                          </a:uFill>
                          <a:latin typeface="Krona One"/>
                          <a:ea typeface="Krona One"/>
                          <a:cs typeface="Krona One"/>
                          <a:sym typeface="Krona One"/>
                        </a:rPr>
                        <a:t>Q1</a:t>
                      </a:r>
                      <a:endParaRPr sz="900" b="1" dirty="0">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US" sz="900" dirty="0">
                          <a:solidFill>
                            <a:schemeClr val="dk1"/>
                          </a:solidFill>
                          <a:latin typeface="Comfortaa"/>
                          <a:ea typeface="Comfortaa"/>
                          <a:cs typeface="Comfortaa"/>
                          <a:sym typeface="Comfortaa"/>
                        </a:rPr>
                        <a:t>How did the US and USSR use proxy wars during the Cold War to further their respective agendas, and which side was more justified in their actions? Provide examples to support your argument.</a:t>
                      </a:r>
                      <a:endParaRPr sz="900" dirty="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4288">
                <a:tc>
                  <a:txBody>
                    <a:bodyPr/>
                    <a:lstStyle/>
                    <a:p>
                      <a:pPr marL="0" lvl="0" indent="0" algn="l" rtl="0">
                        <a:lnSpc>
                          <a:spcPct val="115000"/>
                        </a:lnSpc>
                        <a:spcBef>
                          <a:spcPts val="0"/>
                        </a:spcBef>
                        <a:spcAft>
                          <a:spcPts val="0"/>
                        </a:spcAft>
                        <a:buNone/>
                      </a:pPr>
                      <a:r>
                        <a:rPr lang="en" sz="900" b="1" dirty="0">
                          <a:solidFill>
                            <a:schemeClr val="dk1"/>
                          </a:solidFill>
                          <a:uFill>
                            <a:noFill/>
                          </a:uFill>
                          <a:latin typeface="Krona One"/>
                          <a:ea typeface="Krona One"/>
                          <a:cs typeface="Krona One"/>
                          <a:sym typeface="Krona One"/>
                        </a:rPr>
                        <a:t>Q2</a:t>
                      </a:r>
                      <a:endParaRPr sz="900" b="1" dirty="0">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US" sz="900" dirty="0">
                          <a:solidFill>
                            <a:schemeClr val="dk1"/>
                          </a:solidFill>
                          <a:latin typeface="Comfortaa"/>
                          <a:ea typeface="Comfortaa"/>
                          <a:cs typeface="Comfortaa"/>
                          <a:sym typeface="Comfortaa"/>
                        </a:rPr>
                        <a:t>Did the Soviet Union's purported "security concerns" serve as valid justifications for its actions during the Cold War?</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65230">
                <a:tc>
                  <a:txBody>
                    <a:bodyPr/>
                    <a:lstStyle/>
                    <a:p>
                      <a:pPr marL="0" lvl="0" indent="0" algn="l" rtl="0">
                        <a:lnSpc>
                          <a:spcPct val="115000"/>
                        </a:lnSpc>
                        <a:spcBef>
                          <a:spcPts val="0"/>
                        </a:spcBef>
                        <a:spcAft>
                          <a:spcPts val="0"/>
                        </a:spcAft>
                        <a:buNone/>
                      </a:pPr>
                      <a:r>
                        <a:rPr lang="en" sz="900" b="1" dirty="0">
                          <a:solidFill>
                            <a:schemeClr val="dk1"/>
                          </a:solidFill>
                          <a:uFill>
                            <a:noFill/>
                          </a:uFill>
                          <a:latin typeface="Krona One"/>
                          <a:ea typeface="Krona One"/>
                          <a:cs typeface="Krona One"/>
                          <a:sym typeface="Krona One"/>
                        </a:rPr>
                        <a:t>Q3</a:t>
                      </a:r>
                      <a:endParaRPr sz="900" b="1" dirty="0">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US" sz="900" dirty="0">
                          <a:solidFill>
                            <a:schemeClr val="dk1"/>
                          </a:solidFill>
                          <a:latin typeface="Comfortaa"/>
                          <a:ea typeface="Comfortaa"/>
                          <a:cs typeface="Comfortaa"/>
                          <a:sym typeface="Comfortaa"/>
                        </a:rPr>
                        <a:t>In what ways did the Cold War era shape education and academia, with a focus on the influence exerted by the United States and the USSR on curriculum development and research agendas? Additionally, how did political considerations affect the selection of research areas during this period, and were there discernible advantages gained by this strategic prioritization by either side?</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69537">
                <a:tc>
                  <a:txBody>
                    <a:bodyPr/>
                    <a:lstStyle/>
                    <a:p>
                      <a:pPr marL="0" lvl="0" indent="0" algn="l" rtl="0">
                        <a:lnSpc>
                          <a:spcPct val="115000"/>
                        </a:lnSpc>
                        <a:spcBef>
                          <a:spcPts val="0"/>
                        </a:spcBef>
                        <a:spcAft>
                          <a:spcPts val="0"/>
                        </a:spcAft>
                        <a:buNone/>
                      </a:pPr>
                      <a:r>
                        <a:rPr lang="en" sz="900" b="1" dirty="0">
                          <a:solidFill>
                            <a:schemeClr val="dk1"/>
                          </a:solidFill>
                          <a:uFill>
                            <a:noFill/>
                          </a:uFill>
                          <a:latin typeface="Krona One"/>
                          <a:ea typeface="Krona One"/>
                          <a:cs typeface="Krona One"/>
                          <a:sym typeface="Krona One"/>
                        </a:rPr>
                        <a:t>Q4</a:t>
                      </a:r>
                      <a:endParaRPr sz="900" b="1" dirty="0">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US" sz="900" dirty="0">
                          <a:solidFill>
                            <a:schemeClr val="dk1"/>
                          </a:solidFill>
                          <a:latin typeface="Comfortaa"/>
                          <a:ea typeface="Comfortaa"/>
                          <a:cs typeface="Comfortaa"/>
                          <a:sym typeface="Comfortaa"/>
                        </a:rPr>
                        <a:t>How did the Cold War influence Africa, Latin America, and Asia, considering the interventions by the United States and the Soviet Union, often resulting in destabilized governments, economic exploitation, and enduring socio-political turmoil?</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69537">
                <a:tc>
                  <a:txBody>
                    <a:bodyPr/>
                    <a:lstStyle/>
                    <a:p>
                      <a:pPr marL="0" lvl="0" indent="0" algn="l" rtl="0">
                        <a:lnSpc>
                          <a:spcPct val="115000"/>
                        </a:lnSpc>
                        <a:spcBef>
                          <a:spcPts val="0"/>
                        </a:spcBef>
                        <a:spcAft>
                          <a:spcPts val="0"/>
                        </a:spcAft>
                        <a:buNone/>
                      </a:pPr>
                      <a:r>
                        <a:rPr lang="en" sz="900" b="1" dirty="0">
                          <a:solidFill>
                            <a:schemeClr val="dk1"/>
                          </a:solidFill>
                          <a:uFill>
                            <a:noFill/>
                          </a:uFill>
                          <a:latin typeface="Krona One"/>
                          <a:ea typeface="Krona One"/>
                          <a:cs typeface="Krona One"/>
                          <a:sym typeface="Krona One"/>
                        </a:rPr>
                        <a:t>Q5</a:t>
                      </a:r>
                      <a:endParaRPr sz="900" b="1" dirty="0">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900" dirty="0">
                          <a:solidFill>
                            <a:schemeClr val="dk1"/>
                          </a:solidFill>
                          <a:latin typeface="Comfortaa"/>
                          <a:ea typeface="Comfortaa"/>
                          <a:cs typeface="Comfortaa"/>
                          <a:sym typeface="Comfortaa"/>
                        </a:rPr>
                        <a:t>How can one characterize the methods employed by the United States and the USSR to disseminate propaganda during the Cold War, and to what extent did these tactics influence the ideologies and perceptions of individuals within their respective societies?</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LLaMA</a:t>
            </a:r>
            <a:endParaRPr sz="2800" dirty="0"/>
          </a:p>
        </p:txBody>
      </p:sp>
      <p:graphicFrame>
        <p:nvGraphicFramePr>
          <p:cNvPr id="563" name="Google Shape;563;p46"/>
          <p:cNvGraphicFramePr/>
          <p:nvPr>
            <p:extLst>
              <p:ext uri="{D42A27DB-BD31-4B8C-83A1-F6EECF244321}">
                <p14:modId xmlns:p14="http://schemas.microsoft.com/office/powerpoint/2010/main" val="2554788376"/>
              </p:ext>
            </p:extLst>
          </p:nvPr>
        </p:nvGraphicFramePr>
        <p:xfrm>
          <a:off x="272955" y="1166885"/>
          <a:ext cx="8598037" cy="3409050"/>
        </p:xfrm>
        <a:graphic>
          <a:graphicData uri="http://schemas.openxmlformats.org/drawingml/2006/table">
            <a:tbl>
              <a:tblPr>
                <a:noFill/>
                <a:tableStyleId>{F7E60C89-831B-41B6-9071-58C76E6AD08C}</a:tableStyleId>
              </a:tblPr>
              <a:tblGrid>
                <a:gridCol w="595918">
                  <a:extLst>
                    <a:ext uri="{9D8B030D-6E8A-4147-A177-3AD203B41FA5}">
                      <a16:colId xmlns:a16="http://schemas.microsoft.com/office/drawing/2014/main" val="20000"/>
                    </a:ext>
                  </a:extLst>
                </a:gridCol>
                <a:gridCol w="766704">
                  <a:extLst>
                    <a:ext uri="{9D8B030D-6E8A-4147-A177-3AD203B41FA5}">
                      <a16:colId xmlns:a16="http://schemas.microsoft.com/office/drawing/2014/main" val="20001"/>
                    </a:ext>
                  </a:extLst>
                </a:gridCol>
                <a:gridCol w="803935">
                  <a:extLst>
                    <a:ext uri="{9D8B030D-6E8A-4147-A177-3AD203B41FA5}">
                      <a16:colId xmlns:a16="http://schemas.microsoft.com/office/drawing/2014/main" val="20002"/>
                    </a:ext>
                  </a:extLst>
                </a:gridCol>
                <a:gridCol w="803935">
                  <a:extLst>
                    <a:ext uri="{9D8B030D-6E8A-4147-A177-3AD203B41FA5}">
                      <a16:colId xmlns:a16="http://schemas.microsoft.com/office/drawing/2014/main" val="20003"/>
                    </a:ext>
                  </a:extLst>
                </a:gridCol>
                <a:gridCol w="803935">
                  <a:extLst>
                    <a:ext uri="{9D8B030D-6E8A-4147-A177-3AD203B41FA5}">
                      <a16:colId xmlns:a16="http://schemas.microsoft.com/office/drawing/2014/main" val="1537487274"/>
                    </a:ext>
                  </a:extLst>
                </a:gridCol>
                <a:gridCol w="803935">
                  <a:extLst>
                    <a:ext uri="{9D8B030D-6E8A-4147-A177-3AD203B41FA5}">
                      <a16:colId xmlns:a16="http://schemas.microsoft.com/office/drawing/2014/main" val="1255114009"/>
                    </a:ext>
                  </a:extLst>
                </a:gridCol>
                <a:gridCol w="803935">
                  <a:extLst>
                    <a:ext uri="{9D8B030D-6E8A-4147-A177-3AD203B41FA5}">
                      <a16:colId xmlns:a16="http://schemas.microsoft.com/office/drawing/2014/main" val="1107642840"/>
                    </a:ext>
                  </a:extLst>
                </a:gridCol>
                <a:gridCol w="803935">
                  <a:extLst>
                    <a:ext uri="{9D8B030D-6E8A-4147-A177-3AD203B41FA5}">
                      <a16:colId xmlns:a16="http://schemas.microsoft.com/office/drawing/2014/main" val="2808240979"/>
                    </a:ext>
                  </a:extLst>
                </a:gridCol>
                <a:gridCol w="803935">
                  <a:extLst>
                    <a:ext uri="{9D8B030D-6E8A-4147-A177-3AD203B41FA5}">
                      <a16:colId xmlns:a16="http://schemas.microsoft.com/office/drawing/2014/main" val="3140533348"/>
                    </a:ext>
                  </a:extLst>
                </a:gridCol>
                <a:gridCol w="803935">
                  <a:extLst>
                    <a:ext uri="{9D8B030D-6E8A-4147-A177-3AD203B41FA5}">
                      <a16:colId xmlns:a16="http://schemas.microsoft.com/office/drawing/2014/main" val="133248078"/>
                    </a:ext>
                  </a:extLst>
                </a:gridCol>
                <a:gridCol w="803935">
                  <a:extLst>
                    <a:ext uri="{9D8B030D-6E8A-4147-A177-3AD203B41FA5}">
                      <a16:colId xmlns:a16="http://schemas.microsoft.com/office/drawing/2014/main" val="364981411"/>
                    </a:ext>
                  </a:extLst>
                </a:gridCol>
              </a:tblGrid>
              <a:tr h="681810">
                <a:tc>
                  <a:txBody>
                    <a:bodyPr/>
                    <a:lstStyle/>
                    <a:p>
                      <a:pPr marL="0" lvl="0" indent="0" algn="ctr" rtl="0">
                        <a:spcBef>
                          <a:spcPts val="0"/>
                        </a:spcBef>
                        <a:spcAft>
                          <a:spcPts val="0"/>
                        </a:spcAft>
                        <a:buNone/>
                      </a:pPr>
                      <a:endParaRPr sz="4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700" b="1" dirty="0">
                          <a:solidFill>
                            <a:schemeClr val="dk1"/>
                          </a:solidFill>
                          <a:latin typeface="Krona One"/>
                          <a:ea typeface="Krona One"/>
                          <a:cs typeface="Krona One"/>
                          <a:sym typeface="Krona One"/>
                        </a:rPr>
                        <a:t>LLaMA-2</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LLaMA-2-Chinese</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XWinLM</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Stable-Beluga</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Orca2</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err="1">
                          <a:solidFill>
                            <a:schemeClr val="dk1"/>
                          </a:solidFill>
                          <a:latin typeface="Krona One"/>
                          <a:ea typeface="Krona One"/>
                          <a:cs typeface="Krona One"/>
                          <a:sym typeface="Krona One"/>
                        </a:rPr>
                        <a:t>DeepSeek</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err="1">
                          <a:solidFill>
                            <a:schemeClr val="dk1"/>
                          </a:solidFill>
                          <a:latin typeface="Krona One"/>
                          <a:ea typeface="Krona One"/>
                          <a:cs typeface="Krona One"/>
                          <a:sym typeface="Krona One"/>
                        </a:rPr>
                        <a:t>OpenChat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Starling</a:t>
                      </a:r>
                      <a:endParaRPr sz="700" b="1" dirty="0">
                        <a:solidFill>
                          <a:schemeClr val="dk1"/>
                        </a:solidFill>
                        <a:latin typeface="Krona One"/>
                        <a:ea typeface="Krona One"/>
                        <a:cs typeface="Krona One"/>
                        <a:sym typeface="Krona One"/>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LLaMA-3</a:t>
                      </a:r>
                      <a:endParaRPr sz="700" b="1" dirty="0">
                        <a:solidFill>
                          <a:schemeClr val="dk1"/>
                        </a:solidFill>
                        <a:latin typeface="Krona One"/>
                        <a:ea typeface="Krona One"/>
                        <a:cs typeface="Krona One"/>
                        <a:sym typeface="Krona One"/>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Solar</a:t>
                      </a:r>
                      <a:endParaRPr sz="700" b="1" dirty="0">
                        <a:solidFill>
                          <a:schemeClr val="dk1"/>
                        </a:solidFill>
                        <a:latin typeface="Krona One"/>
                        <a:ea typeface="Krona One"/>
                        <a:cs typeface="Krona One"/>
                        <a:sym typeface="Krona One"/>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About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Foundation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Fine tuned for Chinese</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SFT, RM, RLHF</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BF16, </a:t>
                      </a:r>
                      <a:r>
                        <a:rPr lang="en-US" sz="600" dirty="0" err="1">
                          <a:solidFill>
                            <a:schemeClr val="dk1"/>
                          </a:solidFill>
                          <a:latin typeface="Comfortaa"/>
                          <a:ea typeface="Comfortaa"/>
                          <a:cs typeface="Comfortaa"/>
                          <a:sym typeface="Comfortaa"/>
                        </a:rPr>
                        <a:t>AdamW</a:t>
                      </a:r>
                      <a:r>
                        <a:rPr lang="en-US" sz="600" dirty="0">
                          <a:solidFill>
                            <a:schemeClr val="dk1"/>
                          </a:solidFill>
                          <a:latin typeface="Comfortaa"/>
                          <a:ea typeface="Comfortaa"/>
                          <a:cs typeface="Comfortaa"/>
                          <a:sym typeface="Comfortaa"/>
                        </a:rPr>
                        <a:t>, Autoregressive LM</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MS Research, synthetic data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Bilingual (EN/CN)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C-RLFT</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RLAIF</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Foundation</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Depth Upscaling (Mistral weights)</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N/A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4</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4</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USSR</a:t>
                      </a:r>
                      <a:endParaRPr sz="6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728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Mistral</a:t>
            </a:r>
            <a:endParaRPr sz="2800" dirty="0"/>
          </a:p>
        </p:txBody>
      </p:sp>
      <p:graphicFrame>
        <p:nvGraphicFramePr>
          <p:cNvPr id="563" name="Google Shape;563;p46"/>
          <p:cNvGraphicFramePr/>
          <p:nvPr>
            <p:extLst>
              <p:ext uri="{D42A27DB-BD31-4B8C-83A1-F6EECF244321}">
                <p14:modId xmlns:p14="http://schemas.microsoft.com/office/powerpoint/2010/main" val="514651913"/>
              </p:ext>
            </p:extLst>
          </p:nvPr>
        </p:nvGraphicFramePr>
        <p:xfrm>
          <a:off x="272954" y="1166885"/>
          <a:ext cx="8151046" cy="3409050"/>
        </p:xfrm>
        <a:graphic>
          <a:graphicData uri="http://schemas.openxmlformats.org/drawingml/2006/table">
            <a:tbl>
              <a:tblPr>
                <a:noFill/>
                <a:tableStyleId>{F7E60C89-831B-41B6-9071-58C76E6AD08C}</a:tableStyleId>
              </a:tblPr>
              <a:tblGrid>
                <a:gridCol w="1635202">
                  <a:extLst>
                    <a:ext uri="{9D8B030D-6E8A-4147-A177-3AD203B41FA5}">
                      <a16:colId xmlns:a16="http://schemas.microsoft.com/office/drawing/2014/main" val="20000"/>
                    </a:ext>
                  </a:extLst>
                </a:gridCol>
                <a:gridCol w="2103840">
                  <a:extLst>
                    <a:ext uri="{9D8B030D-6E8A-4147-A177-3AD203B41FA5}">
                      <a16:colId xmlns:a16="http://schemas.microsoft.com/office/drawing/2014/main" val="20001"/>
                    </a:ext>
                  </a:extLst>
                </a:gridCol>
                <a:gridCol w="2206002">
                  <a:extLst>
                    <a:ext uri="{9D8B030D-6E8A-4147-A177-3AD203B41FA5}">
                      <a16:colId xmlns:a16="http://schemas.microsoft.com/office/drawing/2014/main" val="20002"/>
                    </a:ext>
                  </a:extLst>
                </a:gridCol>
                <a:gridCol w="2206002">
                  <a:extLst>
                    <a:ext uri="{9D8B030D-6E8A-4147-A177-3AD203B41FA5}">
                      <a16:colId xmlns:a16="http://schemas.microsoft.com/office/drawing/2014/main" val="20003"/>
                    </a:ext>
                  </a:extLst>
                </a:gridCol>
              </a:tblGrid>
              <a:tr h="681810">
                <a:tc>
                  <a:txBody>
                    <a:bodyPr/>
                    <a:lstStyle/>
                    <a:p>
                      <a:pPr marL="0" lvl="0" indent="0" algn="ctr" rtl="0">
                        <a:spcBef>
                          <a:spcPts val="0"/>
                        </a:spcBef>
                        <a:spcAft>
                          <a:spcPts val="0"/>
                        </a:spcAft>
                        <a:buNone/>
                      </a:pPr>
                      <a:endParaRPr sz="4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700" b="1" dirty="0">
                          <a:solidFill>
                            <a:schemeClr val="dk1"/>
                          </a:solidFill>
                          <a:latin typeface="Krona One"/>
                          <a:ea typeface="Krona One"/>
                          <a:cs typeface="Krona One"/>
                          <a:sym typeface="Krona One"/>
                        </a:rPr>
                        <a:t>Mistral</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Mistral-OpenOrca</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Mistrallite</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About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Foundation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Orca fine tuning</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Rotary embedding, Sliding Window Mechanisms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N/A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4</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USSR</a:t>
                      </a:r>
                      <a:endParaRPr sz="6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3202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Wizard</a:t>
            </a:r>
            <a:endParaRPr sz="2800" dirty="0"/>
          </a:p>
        </p:txBody>
      </p:sp>
      <p:graphicFrame>
        <p:nvGraphicFramePr>
          <p:cNvPr id="563" name="Google Shape;563;p46"/>
          <p:cNvGraphicFramePr/>
          <p:nvPr>
            <p:extLst>
              <p:ext uri="{D42A27DB-BD31-4B8C-83A1-F6EECF244321}">
                <p14:modId xmlns:p14="http://schemas.microsoft.com/office/powerpoint/2010/main" val="3361506738"/>
              </p:ext>
            </p:extLst>
          </p:nvPr>
        </p:nvGraphicFramePr>
        <p:xfrm>
          <a:off x="272954" y="1166885"/>
          <a:ext cx="8151046" cy="3409050"/>
        </p:xfrm>
        <a:graphic>
          <a:graphicData uri="http://schemas.openxmlformats.org/drawingml/2006/table">
            <a:tbl>
              <a:tblPr>
                <a:noFill/>
                <a:tableStyleId>{F7E60C89-831B-41B6-9071-58C76E6AD08C}</a:tableStyleId>
              </a:tblPr>
              <a:tblGrid>
                <a:gridCol w="1635202">
                  <a:extLst>
                    <a:ext uri="{9D8B030D-6E8A-4147-A177-3AD203B41FA5}">
                      <a16:colId xmlns:a16="http://schemas.microsoft.com/office/drawing/2014/main" val="20000"/>
                    </a:ext>
                  </a:extLst>
                </a:gridCol>
                <a:gridCol w="2103840">
                  <a:extLst>
                    <a:ext uri="{9D8B030D-6E8A-4147-A177-3AD203B41FA5}">
                      <a16:colId xmlns:a16="http://schemas.microsoft.com/office/drawing/2014/main" val="20001"/>
                    </a:ext>
                  </a:extLst>
                </a:gridCol>
                <a:gridCol w="2206002">
                  <a:extLst>
                    <a:ext uri="{9D8B030D-6E8A-4147-A177-3AD203B41FA5}">
                      <a16:colId xmlns:a16="http://schemas.microsoft.com/office/drawing/2014/main" val="20002"/>
                    </a:ext>
                  </a:extLst>
                </a:gridCol>
                <a:gridCol w="2206002">
                  <a:extLst>
                    <a:ext uri="{9D8B030D-6E8A-4147-A177-3AD203B41FA5}">
                      <a16:colId xmlns:a16="http://schemas.microsoft.com/office/drawing/2014/main" val="20003"/>
                    </a:ext>
                  </a:extLst>
                </a:gridCol>
              </a:tblGrid>
              <a:tr h="681810">
                <a:tc>
                  <a:txBody>
                    <a:bodyPr/>
                    <a:lstStyle/>
                    <a:p>
                      <a:pPr marL="0" lvl="0" indent="0" algn="ctr" rtl="0">
                        <a:spcBef>
                          <a:spcPts val="0"/>
                        </a:spcBef>
                        <a:spcAft>
                          <a:spcPts val="0"/>
                        </a:spcAft>
                        <a:buNone/>
                      </a:pPr>
                      <a:endParaRPr sz="4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700" b="1" dirty="0" err="1">
                          <a:solidFill>
                            <a:schemeClr val="dk1"/>
                          </a:solidFill>
                          <a:latin typeface="Krona One"/>
                          <a:ea typeface="Krona One"/>
                          <a:cs typeface="Krona One"/>
                          <a:sym typeface="Krona One"/>
                        </a:rPr>
                        <a:t>WizardLM</a:t>
                      </a:r>
                      <a:r>
                        <a:rPr lang="en-US" sz="700" b="1" dirty="0">
                          <a:solidFill>
                            <a:schemeClr val="dk1"/>
                          </a:solidFill>
                          <a:latin typeface="Krona One"/>
                          <a:ea typeface="Krona One"/>
                          <a:cs typeface="Krona One"/>
                          <a:sym typeface="Krona One"/>
                        </a:rPr>
                        <a:t>-Uncensored</a:t>
                      </a:r>
                    </a:p>
                    <a:p>
                      <a:pPr marL="0" lvl="0" indent="0" algn="ctr" rtl="0">
                        <a:spcBef>
                          <a:spcPts val="0"/>
                        </a:spcBef>
                        <a:spcAft>
                          <a:spcPts val="1600"/>
                        </a:spcAft>
                        <a:buNone/>
                      </a:pPr>
                      <a:r>
                        <a:rPr lang="en-US" sz="700" b="1" dirty="0">
                          <a:solidFill>
                            <a:schemeClr val="dk1"/>
                          </a:solidFill>
                          <a:latin typeface="Krona One"/>
                          <a:ea typeface="Krona One"/>
                          <a:cs typeface="Krona One"/>
                          <a:sym typeface="Krona One"/>
                        </a:rPr>
                        <a:t>(13B)</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Wizard-Vicuna</a:t>
                      </a:r>
                    </a:p>
                    <a:p>
                      <a:pPr marL="0" lvl="0" indent="0" algn="ctr" rtl="0">
                        <a:spcBef>
                          <a:spcPts val="0"/>
                        </a:spcBef>
                        <a:spcAft>
                          <a:spcPts val="0"/>
                        </a:spcAft>
                        <a:buNone/>
                      </a:pPr>
                      <a:endParaRPr lang="en" sz="700" b="1" dirty="0">
                        <a:solidFill>
                          <a:schemeClr val="dk1"/>
                        </a:solidFill>
                        <a:latin typeface="Krona One"/>
                        <a:ea typeface="Krona One"/>
                        <a:cs typeface="Krona One"/>
                        <a:sym typeface="Krona One"/>
                      </a:endParaRPr>
                    </a:p>
                    <a:p>
                      <a:pPr marL="0" lvl="0" indent="0" algn="ctr" rtl="0">
                        <a:spcBef>
                          <a:spcPts val="0"/>
                        </a:spcBef>
                        <a:spcAft>
                          <a:spcPts val="0"/>
                        </a:spcAft>
                        <a:buNone/>
                      </a:pPr>
                      <a:endParaRPr lang="en" sz="700" b="1" dirty="0">
                        <a:solidFill>
                          <a:schemeClr val="dk1"/>
                        </a:solidFill>
                        <a:latin typeface="Krona One"/>
                        <a:ea typeface="Krona One"/>
                        <a:cs typeface="Krona One"/>
                        <a:sym typeface="Krona One"/>
                      </a:endParaRPr>
                    </a:p>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(13B)</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Wizard-Vicuna-Uncensored</a:t>
                      </a:r>
                    </a:p>
                    <a:p>
                      <a:pPr marL="0" lvl="0" indent="0" algn="ctr" rtl="0">
                        <a:spcBef>
                          <a:spcPts val="0"/>
                        </a:spcBef>
                        <a:spcAft>
                          <a:spcPts val="0"/>
                        </a:spcAft>
                        <a:buNone/>
                      </a:pPr>
                      <a:endParaRPr lang="en" sz="700" b="1" dirty="0">
                        <a:solidFill>
                          <a:schemeClr val="dk1"/>
                        </a:solidFill>
                        <a:latin typeface="Krona One"/>
                        <a:ea typeface="Krona One"/>
                        <a:cs typeface="Krona One"/>
                        <a:sym typeface="Krona One"/>
                      </a:endParaRPr>
                    </a:p>
                    <a:p>
                      <a:pPr marL="0" lvl="0" indent="0" algn="ctr" rtl="0">
                        <a:spcBef>
                          <a:spcPts val="0"/>
                        </a:spcBef>
                        <a:spcAft>
                          <a:spcPts val="0"/>
                        </a:spcAft>
                        <a:buNone/>
                      </a:pPr>
                      <a:endParaRPr lang="en" sz="700" b="1" dirty="0">
                        <a:solidFill>
                          <a:schemeClr val="dk1"/>
                        </a:solidFill>
                        <a:latin typeface="Krona One"/>
                        <a:ea typeface="Krona One"/>
                        <a:cs typeface="Krona One"/>
                        <a:sym typeface="Krona One"/>
                      </a:endParaRPr>
                    </a:p>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(7B)</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About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Unfiltered Foundation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Vicuna alignment</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Unfiltered with Vicuna alignment</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2</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N/A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USSR</a:t>
                      </a:r>
                      <a:endParaRPr sz="6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7422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3"/>
          <p:cNvSpPr txBox="1">
            <a:spLocks noGrp="1"/>
          </p:cNvSpPr>
          <p:nvPr>
            <p:ph type="title"/>
          </p:nvPr>
        </p:nvSpPr>
        <p:spPr>
          <a:xfrm>
            <a:off x="716438" y="3507924"/>
            <a:ext cx="63186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—JOSEPH STALIN</a:t>
            </a:r>
            <a:endParaRPr dirty="0"/>
          </a:p>
        </p:txBody>
      </p:sp>
      <p:sp>
        <p:nvSpPr>
          <p:cNvPr id="536" name="Google Shape;536;p43"/>
          <p:cNvSpPr txBox="1">
            <a:spLocks noGrp="1"/>
          </p:cNvSpPr>
          <p:nvPr>
            <p:ph type="subTitle" idx="1"/>
          </p:nvPr>
        </p:nvSpPr>
        <p:spPr>
          <a:xfrm>
            <a:off x="715088" y="1918676"/>
            <a:ext cx="5651593" cy="151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“Death of one man is tragic, but the death of thousands is statistic.”</a:t>
            </a:r>
            <a:endParaRPr dirty="0"/>
          </a:p>
        </p:txBody>
      </p:sp>
      <p:cxnSp>
        <p:nvCxnSpPr>
          <p:cNvPr id="537" name="Google Shape;537;p43"/>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0A443A75-0EE6-5FB1-0A85-3259D5B7E162}"/>
              </a:ext>
            </a:extLst>
          </p:cNvPr>
          <p:cNvPicPr>
            <a:picLocks noChangeAspect="1"/>
          </p:cNvPicPr>
          <p:nvPr/>
        </p:nvPicPr>
        <p:blipFill>
          <a:blip r:embed="rId3"/>
          <a:stretch>
            <a:fillRect/>
          </a:stretch>
        </p:blipFill>
        <p:spPr>
          <a:xfrm>
            <a:off x="6196084" y="672186"/>
            <a:ext cx="2947916" cy="37991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Phi-2</a:t>
            </a:r>
            <a:endParaRPr sz="2800" dirty="0"/>
          </a:p>
        </p:txBody>
      </p:sp>
      <p:graphicFrame>
        <p:nvGraphicFramePr>
          <p:cNvPr id="563" name="Google Shape;563;p46"/>
          <p:cNvGraphicFramePr/>
          <p:nvPr>
            <p:extLst>
              <p:ext uri="{D42A27DB-BD31-4B8C-83A1-F6EECF244321}">
                <p14:modId xmlns:p14="http://schemas.microsoft.com/office/powerpoint/2010/main" val="3834081492"/>
              </p:ext>
            </p:extLst>
          </p:nvPr>
        </p:nvGraphicFramePr>
        <p:xfrm>
          <a:off x="272954" y="1166885"/>
          <a:ext cx="8151046" cy="3409050"/>
        </p:xfrm>
        <a:graphic>
          <a:graphicData uri="http://schemas.openxmlformats.org/drawingml/2006/table">
            <a:tbl>
              <a:tblPr>
                <a:noFill/>
                <a:tableStyleId>{F7E60C89-831B-41B6-9071-58C76E6AD08C}</a:tableStyleId>
              </a:tblPr>
              <a:tblGrid>
                <a:gridCol w="2241969">
                  <a:extLst>
                    <a:ext uri="{9D8B030D-6E8A-4147-A177-3AD203B41FA5}">
                      <a16:colId xmlns:a16="http://schemas.microsoft.com/office/drawing/2014/main" val="20000"/>
                    </a:ext>
                  </a:extLst>
                </a:gridCol>
                <a:gridCol w="2884503">
                  <a:extLst>
                    <a:ext uri="{9D8B030D-6E8A-4147-A177-3AD203B41FA5}">
                      <a16:colId xmlns:a16="http://schemas.microsoft.com/office/drawing/2014/main" val="20001"/>
                    </a:ext>
                  </a:extLst>
                </a:gridCol>
                <a:gridCol w="3024574">
                  <a:extLst>
                    <a:ext uri="{9D8B030D-6E8A-4147-A177-3AD203B41FA5}">
                      <a16:colId xmlns:a16="http://schemas.microsoft.com/office/drawing/2014/main" val="20002"/>
                    </a:ext>
                  </a:extLst>
                </a:gridCol>
              </a:tblGrid>
              <a:tr h="681810">
                <a:tc>
                  <a:txBody>
                    <a:bodyPr/>
                    <a:lstStyle/>
                    <a:p>
                      <a:pPr marL="0" lvl="0" indent="0" algn="ctr" rtl="0">
                        <a:spcBef>
                          <a:spcPts val="0"/>
                        </a:spcBef>
                        <a:spcAft>
                          <a:spcPts val="0"/>
                        </a:spcAft>
                        <a:buNone/>
                      </a:pPr>
                      <a:endParaRPr sz="4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700" b="1" dirty="0">
                          <a:solidFill>
                            <a:schemeClr val="dk1"/>
                          </a:solidFill>
                          <a:latin typeface="Krona One"/>
                          <a:ea typeface="Krona One"/>
                          <a:cs typeface="Krona One"/>
                          <a:sym typeface="Krona One"/>
                        </a:rPr>
                        <a:t>Phi</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Dolphin-Phi</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About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Foundation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Dolphin alignment</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N/A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4</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USSR</a:t>
                      </a:r>
                      <a:endParaRPr sz="6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8840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Independent LLMs</a:t>
            </a:r>
            <a:endParaRPr sz="2800" dirty="0"/>
          </a:p>
        </p:txBody>
      </p:sp>
      <p:graphicFrame>
        <p:nvGraphicFramePr>
          <p:cNvPr id="563" name="Google Shape;563;p46"/>
          <p:cNvGraphicFramePr/>
          <p:nvPr>
            <p:extLst>
              <p:ext uri="{D42A27DB-BD31-4B8C-83A1-F6EECF244321}">
                <p14:modId xmlns:p14="http://schemas.microsoft.com/office/powerpoint/2010/main" val="1331170074"/>
              </p:ext>
            </p:extLst>
          </p:nvPr>
        </p:nvGraphicFramePr>
        <p:xfrm>
          <a:off x="272955" y="1166885"/>
          <a:ext cx="8151046" cy="3409050"/>
        </p:xfrm>
        <a:graphic>
          <a:graphicData uri="http://schemas.openxmlformats.org/drawingml/2006/table">
            <a:tbl>
              <a:tblPr>
                <a:noFill/>
                <a:tableStyleId>{F7E60C89-831B-41B6-9071-58C76E6AD08C}</a:tableStyleId>
              </a:tblPr>
              <a:tblGrid>
                <a:gridCol w="1286912">
                  <a:extLst>
                    <a:ext uri="{9D8B030D-6E8A-4147-A177-3AD203B41FA5}">
                      <a16:colId xmlns:a16="http://schemas.microsoft.com/office/drawing/2014/main" val="20000"/>
                    </a:ext>
                  </a:extLst>
                </a:gridCol>
                <a:gridCol w="1655732">
                  <a:extLst>
                    <a:ext uri="{9D8B030D-6E8A-4147-A177-3AD203B41FA5}">
                      <a16:colId xmlns:a16="http://schemas.microsoft.com/office/drawing/2014/main" val="20001"/>
                    </a:ext>
                  </a:extLst>
                </a:gridCol>
                <a:gridCol w="1736134">
                  <a:extLst>
                    <a:ext uri="{9D8B030D-6E8A-4147-A177-3AD203B41FA5}">
                      <a16:colId xmlns:a16="http://schemas.microsoft.com/office/drawing/2014/main" val="20002"/>
                    </a:ext>
                  </a:extLst>
                </a:gridCol>
                <a:gridCol w="1736134">
                  <a:extLst>
                    <a:ext uri="{9D8B030D-6E8A-4147-A177-3AD203B41FA5}">
                      <a16:colId xmlns:a16="http://schemas.microsoft.com/office/drawing/2014/main" val="20003"/>
                    </a:ext>
                  </a:extLst>
                </a:gridCol>
                <a:gridCol w="1736134">
                  <a:extLst>
                    <a:ext uri="{9D8B030D-6E8A-4147-A177-3AD203B41FA5}">
                      <a16:colId xmlns:a16="http://schemas.microsoft.com/office/drawing/2014/main" val="1537487274"/>
                    </a:ext>
                  </a:extLst>
                </a:gridCol>
              </a:tblGrid>
              <a:tr h="681810">
                <a:tc>
                  <a:txBody>
                    <a:bodyPr/>
                    <a:lstStyle/>
                    <a:p>
                      <a:pPr marL="0" lvl="0" indent="0" algn="ctr" rtl="0">
                        <a:spcBef>
                          <a:spcPts val="0"/>
                        </a:spcBef>
                        <a:spcAft>
                          <a:spcPts val="0"/>
                        </a:spcAft>
                        <a:buNone/>
                      </a:pPr>
                      <a:endParaRPr sz="4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700" b="1" dirty="0">
                          <a:solidFill>
                            <a:schemeClr val="dk1"/>
                          </a:solidFill>
                          <a:latin typeface="Krona One"/>
                          <a:ea typeface="Krona One"/>
                          <a:cs typeface="Krona One"/>
                          <a:sym typeface="Krona One"/>
                        </a:rPr>
                        <a:t>StableLM2</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Qwen</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Yi</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Gemma</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700" b="1" dirty="0">
                          <a:solidFill>
                            <a:schemeClr val="dk1"/>
                          </a:solidFill>
                          <a:latin typeface="Krona One"/>
                          <a:ea typeface="Krona One"/>
                          <a:cs typeface="Krona One"/>
                          <a:sym typeface="Krona One"/>
                        </a:rPr>
                        <a:t>About</a:t>
                      </a:r>
                      <a:endParaRPr sz="7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DPO</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From Alibaba Cloud, Multilingual</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Bilingual (CN/EN), Cross-cultural communication</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Google x </a:t>
                      </a:r>
                      <a:r>
                        <a:rPr lang="en-US" sz="600" dirty="0" err="1">
                          <a:solidFill>
                            <a:schemeClr val="dk1"/>
                          </a:solidFill>
                          <a:latin typeface="Comfortaa"/>
                          <a:ea typeface="Comfortaa"/>
                          <a:cs typeface="Comfortaa"/>
                          <a:sym typeface="Comfortaa"/>
                        </a:rPr>
                        <a:t>Deepmind</a:t>
                      </a:r>
                      <a:r>
                        <a:rPr lang="en-US" sz="600" dirty="0">
                          <a:solidFill>
                            <a:schemeClr val="dk1"/>
                          </a:solidFill>
                          <a:latin typeface="Comfortaa"/>
                          <a:ea typeface="Comfortaa"/>
                          <a:cs typeface="Comfortaa"/>
                          <a:sym typeface="Comfortaa"/>
                        </a:rPr>
                        <a:t>, improved logical reasoning</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US"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600" dirty="0">
                          <a:solidFill>
                            <a:schemeClr val="dk1"/>
                          </a:solidFill>
                          <a:latin typeface="Comfortaa"/>
                          <a:ea typeface="Comfortaa"/>
                          <a:cs typeface="Comfortaa"/>
                          <a:sym typeface="Comfortaa"/>
                        </a:rPr>
                        <a:t>0</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N/A</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700" b="1" dirty="0">
                          <a:solidFill>
                            <a:schemeClr val="dk1"/>
                          </a:solidFill>
                          <a:latin typeface="Krona One"/>
                          <a:ea typeface="Krona One"/>
                          <a:cs typeface="Krona One"/>
                          <a:sym typeface="Krona One"/>
                        </a:rPr>
                        <a:t>USSR</a:t>
                      </a:r>
                      <a:endParaRPr sz="6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600" dirty="0">
                          <a:solidFill>
                            <a:schemeClr val="dk1"/>
                          </a:solidFill>
                          <a:latin typeface="Comfortaa"/>
                          <a:ea typeface="Comfortaa"/>
                          <a:cs typeface="Comfortaa"/>
                          <a:sym typeface="Comfortaa"/>
                        </a:rPr>
                        <a:t>2</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1</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600" dirty="0">
                          <a:solidFill>
                            <a:schemeClr val="dk1"/>
                          </a:solidFill>
                          <a:latin typeface="Comfortaa"/>
                          <a:ea typeface="Comfortaa"/>
                          <a:cs typeface="Comfortaa"/>
                          <a:sym typeface="Comfortaa"/>
                        </a:rPr>
                        <a:t>3</a:t>
                      </a:r>
                      <a:endParaRPr sz="6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9420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028006" y="2362474"/>
            <a:ext cx="5087987" cy="73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_04</a:t>
            </a:r>
            <a:endParaRPr sz="5400" dirty="0"/>
          </a:p>
        </p:txBody>
      </p:sp>
    </p:spTree>
    <p:extLst>
      <p:ext uri="{BB962C8B-B14F-4D97-AF65-F5344CB8AC3E}">
        <p14:creationId xmlns:p14="http://schemas.microsoft.com/office/powerpoint/2010/main" val="384941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subTitle" idx="1"/>
          </p:nvPr>
        </p:nvSpPr>
        <p:spPr>
          <a:xfrm>
            <a:off x="1612351" y="1578461"/>
            <a:ext cx="28071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39" name="Google Shape;439;p39"/>
          <p:cNvSpPr txBox="1">
            <a:spLocks noGrp="1"/>
          </p:cNvSpPr>
          <p:nvPr>
            <p:ph type="subTitle" idx="6"/>
          </p:nvPr>
        </p:nvSpPr>
        <p:spPr>
          <a:xfrm>
            <a:off x="1612424" y="2964136"/>
            <a:ext cx="28071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0" name="Google Shape;440;p39"/>
          <p:cNvSpPr txBox="1">
            <a:spLocks noGrp="1"/>
          </p:cNvSpPr>
          <p:nvPr>
            <p:ph type="subTitle" idx="7"/>
          </p:nvPr>
        </p:nvSpPr>
        <p:spPr>
          <a:xfrm>
            <a:off x="5385089" y="1578461"/>
            <a:ext cx="28086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41" name="Google Shape;441;p39"/>
          <p:cNvSpPr txBox="1">
            <a:spLocks noGrp="1"/>
          </p:cNvSpPr>
          <p:nvPr>
            <p:ph type="subTitle" idx="8"/>
          </p:nvPr>
        </p:nvSpPr>
        <p:spPr>
          <a:xfrm>
            <a:off x="5385089" y="2964136"/>
            <a:ext cx="28086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42" name="Google Shape;442;p39"/>
          <p:cNvSpPr txBox="1">
            <a:spLocks noGrp="1"/>
          </p:cNvSpPr>
          <p:nvPr>
            <p:ph type="subTitle" idx="2"/>
          </p:nvPr>
        </p:nvSpPr>
        <p:spPr>
          <a:xfrm>
            <a:off x="1612425" y="1994361"/>
            <a:ext cx="28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43" name="Google Shape;443;p39"/>
          <p:cNvSpPr txBox="1">
            <a:spLocks noGrp="1"/>
          </p:cNvSpPr>
          <p:nvPr>
            <p:ph type="subTitle" idx="3"/>
          </p:nvPr>
        </p:nvSpPr>
        <p:spPr>
          <a:xfrm>
            <a:off x="5385097" y="1994361"/>
            <a:ext cx="28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444" name="Google Shape;444;p39"/>
          <p:cNvSpPr txBox="1">
            <a:spLocks noGrp="1"/>
          </p:cNvSpPr>
          <p:nvPr>
            <p:ph type="subTitle" idx="4"/>
          </p:nvPr>
        </p:nvSpPr>
        <p:spPr>
          <a:xfrm>
            <a:off x="1612425" y="3380036"/>
            <a:ext cx="28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45" name="Google Shape;445;p39"/>
          <p:cNvSpPr txBox="1">
            <a:spLocks noGrp="1"/>
          </p:cNvSpPr>
          <p:nvPr>
            <p:ph type="subTitle" idx="5"/>
          </p:nvPr>
        </p:nvSpPr>
        <p:spPr>
          <a:xfrm>
            <a:off x="5385097" y="3380036"/>
            <a:ext cx="28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446" name="Google Shape;44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SYSTEMS</a:t>
            </a:r>
            <a:endParaRPr/>
          </a:p>
        </p:txBody>
      </p:sp>
      <p:grpSp>
        <p:nvGrpSpPr>
          <p:cNvPr id="447" name="Google Shape;447;p39"/>
          <p:cNvGrpSpPr/>
          <p:nvPr/>
        </p:nvGrpSpPr>
        <p:grpSpPr>
          <a:xfrm>
            <a:off x="4722982" y="1886913"/>
            <a:ext cx="509700" cy="509700"/>
            <a:chOff x="4671550" y="2847213"/>
            <a:chExt cx="509700" cy="509700"/>
          </a:xfrm>
        </p:grpSpPr>
        <p:sp>
          <p:nvSpPr>
            <p:cNvPr id="448" name="Google Shape;448;p39"/>
            <p:cNvSpPr/>
            <p:nvPr/>
          </p:nvSpPr>
          <p:spPr>
            <a:xfrm>
              <a:off x="46715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39"/>
            <p:cNvGrpSpPr/>
            <p:nvPr/>
          </p:nvGrpSpPr>
          <p:grpSpPr>
            <a:xfrm>
              <a:off x="4768123" y="2921962"/>
              <a:ext cx="316555" cy="360200"/>
              <a:chOff x="4755872" y="2922390"/>
              <a:chExt cx="316555" cy="360200"/>
            </a:xfrm>
          </p:grpSpPr>
          <p:sp>
            <p:nvSpPr>
              <p:cNvPr id="450" name="Google Shape;450;p39"/>
              <p:cNvSpPr/>
              <p:nvPr/>
            </p:nvSpPr>
            <p:spPr>
              <a:xfrm>
                <a:off x="4778541" y="3050824"/>
                <a:ext cx="104954" cy="104989"/>
              </a:xfrm>
              <a:custGeom>
                <a:avLst/>
                <a:gdLst/>
                <a:ahLst/>
                <a:cxnLst/>
                <a:rect l="l" t="t" r="r" b="b"/>
                <a:pathLst>
                  <a:path w="2977" h="2978" extrusionOk="0">
                    <a:moveTo>
                      <a:pt x="1477" y="1"/>
                    </a:moveTo>
                    <a:cubicBezTo>
                      <a:pt x="643" y="1"/>
                      <a:pt x="0" y="644"/>
                      <a:pt x="0" y="1477"/>
                    </a:cubicBezTo>
                    <a:cubicBezTo>
                      <a:pt x="0" y="2311"/>
                      <a:pt x="643" y="2978"/>
                      <a:pt x="1477" y="2978"/>
                    </a:cubicBezTo>
                    <a:cubicBezTo>
                      <a:pt x="2310" y="2978"/>
                      <a:pt x="2977" y="2311"/>
                      <a:pt x="2977" y="1477"/>
                    </a:cubicBezTo>
                    <a:cubicBezTo>
                      <a:pt x="2977" y="644"/>
                      <a:pt x="2310"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755872" y="3155778"/>
                <a:ext cx="148635" cy="125966"/>
              </a:xfrm>
              <a:custGeom>
                <a:avLst/>
                <a:gdLst/>
                <a:ahLst/>
                <a:cxnLst/>
                <a:rect l="l" t="t" r="r" b="b"/>
                <a:pathLst>
                  <a:path w="4216" h="3573" extrusionOk="0">
                    <a:moveTo>
                      <a:pt x="2120" y="1"/>
                    </a:moveTo>
                    <a:cubicBezTo>
                      <a:pt x="953" y="1"/>
                      <a:pt x="0" y="929"/>
                      <a:pt x="0" y="2072"/>
                    </a:cubicBezTo>
                    <a:lnTo>
                      <a:pt x="0" y="3573"/>
                    </a:lnTo>
                    <a:lnTo>
                      <a:pt x="4215" y="3573"/>
                    </a:lnTo>
                    <a:lnTo>
                      <a:pt x="4215" y="2072"/>
                    </a:lnTo>
                    <a:cubicBezTo>
                      <a:pt x="4215" y="906"/>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987568" y="3218744"/>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945614" y="3218744"/>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987568" y="3261578"/>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945614" y="3261578"/>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987568" y="3176755"/>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945614" y="3176755"/>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946460" y="3008871"/>
                <a:ext cx="104954" cy="104954"/>
              </a:xfrm>
              <a:custGeom>
                <a:avLst/>
                <a:gdLst/>
                <a:ahLst/>
                <a:cxnLst/>
                <a:rect l="l" t="t" r="r" b="b"/>
                <a:pathLst>
                  <a:path w="2977" h="2977" extrusionOk="0">
                    <a:moveTo>
                      <a:pt x="1786" y="1191"/>
                    </a:moveTo>
                    <a:lnTo>
                      <a:pt x="1786" y="1786"/>
                    </a:lnTo>
                    <a:lnTo>
                      <a:pt x="1191" y="1786"/>
                    </a:lnTo>
                    <a:lnTo>
                      <a:pt x="1191" y="1191"/>
                    </a:lnTo>
                    <a:close/>
                    <a:moveTo>
                      <a:pt x="595" y="0"/>
                    </a:moveTo>
                    <a:lnTo>
                      <a:pt x="595" y="286"/>
                    </a:lnTo>
                    <a:cubicBezTo>
                      <a:pt x="191" y="548"/>
                      <a:pt x="0" y="1000"/>
                      <a:pt x="0" y="1477"/>
                    </a:cubicBezTo>
                    <a:cubicBezTo>
                      <a:pt x="0" y="2310"/>
                      <a:pt x="667" y="2977"/>
                      <a:pt x="1477" y="2977"/>
                    </a:cubicBezTo>
                    <a:cubicBezTo>
                      <a:pt x="2310" y="2977"/>
                      <a:pt x="2977" y="2286"/>
                      <a:pt x="2977" y="1477"/>
                    </a:cubicBezTo>
                    <a:cubicBezTo>
                      <a:pt x="2977" y="1000"/>
                      <a:pt x="2739" y="548"/>
                      <a:pt x="2381" y="286"/>
                    </a:cubicBezTo>
                    <a:lnTo>
                      <a:pt x="2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968283" y="2922390"/>
                <a:ext cx="63001" cy="63847"/>
              </a:xfrm>
              <a:custGeom>
                <a:avLst/>
                <a:gdLst/>
                <a:ahLst/>
                <a:cxnLst/>
                <a:rect l="l" t="t" r="r" b="b"/>
                <a:pathLst>
                  <a:path w="1787" h="1811" extrusionOk="0">
                    <a:moveTo>
                      <a:pt x="881" y="0"/>
                    </a:moveTo>
                    <a:cubicBezTo>
                      <a:pt x="381" y="0"/>
                      <a:pt x="0" y="405"/>
                      <a:pt x="0" y="905"/>
                    </a:cubicBezTo>
                    <a:lnTo>
                      <a:pt x="0" y="1810"/>
                    </a:lnTo>
                    <a:lnTo>
                      <a:pt x="1786" y="1810"/>
                    </a:lnTo>
                    <a:lnTo>
                      <a:pt x="1786" y="905"/>
                    </a:lnTo>
                    <a:cubicBezTo>
                      <a:pt x="1786" y="381"/>
                      <a:pt x="1358"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900276" y="3135648"/>
                <a:ext cx="172150" cy="47876"/>
              </a:xfrm>
              <a:custGeom>
                <a:avLst/>
                <a:gdLst/>
                <a:ahLst/>
                <a:cxnLst/>
                <a:rect l="l" t="t" r="r" b="b"/>
                <a:pathLst>
                  <a:path w="4883" h="1358" extrusionOk="0">
                    <a:moveTo>
                      <a:pt x="858" y="0"/>
                    </a:moveTo>
                    <a:lnTo>
                      <a:pt x="0" y="857"/>
                    </a:lnTo>
                    <a:cubicBezTo>
                      <a:pt x="143" y="1000"/>
                      <a:pt x="238" y="1191"/>
                      <a:pt x="357" y="1357"/>
                    </a:cubicBezTo>
                    <a:lnTo>
                      <a:pt x="1119" y="595"/>
                    </a:lnTo>
                    <a:lnTo>
                      <a:pt x="4882" y="595"/>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39"/>
          <p:cNvGrpSpPr/>
          <p:nvPr/>
        </p:nvGrpSpPr>
        <p:grpSpPr>
          <a:xfrm>
            <a:off x="950309" y="3265813"/>
            <a:ext cx="509700" cy="509700"/>
            <a:chOff x="3866375" y="2847213"/>
            <a:chExt cx="509700" cy="509700"/>
          </a:xfrm>
        </p:grpSpPr>
        <p:sp>
          <p:nvSpPr>
            <p:cNvPr id="462" name="Google Shape;462;p39"/>
            <p:cNvSpPr/>
            <p:nvPr/>
          </p:nvSpPr>
          <p:spPr>
            <a:xfrm>
              <a:off x="38663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9"/>
            <p:cNvGrpSpPr/>
            <p:nvPr/>
          </p:nvGrpSpPr>
          <p:grpSpPr>
            <a:xfrm>
              <a:off x="3941107" y="2932874"/>
              <a:ext cx="360236" cy="338377"/>
              <a:chOff x="3912488" y="2933301"/>
              <a:chExt cx="360236" cy="338377"/>
            </a:xfrm>
          </p:grpSpPr>
          <p:sp>
            <p:nvSpPr>
              <p:cNvPr id="464" name="Google Shape;464;p39"/>
              <p:cNvSpPr/>
              <p:nvPr/>
            </p:nvSpPr>
            <p:spPr>
              <a:xfrm>
                <a:off x="4040957" y="3081055"/>
                <a:ext cx="104989" cy="104989"/>
              </a:xfrm>
              <a:custGeom>
                <a:avLst/>
                <a:gdLst/>
                <a:ahLst/>
                <a:cxnLst/>
                <a:rect l="l" t="t" r="r" b="b"/>
                <a:pathLst>
                  <a:path w="2978" h="2978" extrusionOk="0">
                    <a:moveTo>
                      <a:pt x="1786" y="620"/>
                    </a:moveTo>
                    <a:lnTo>
                      <a:pt x="1786" y="1215"/>
                    </a:lnTo>
                    <a:lnTo>
                      <a:pt x="2382" y="1215"/>
                    </a:lnTo>
                    <a:lnTo>
                      <a:pt x="2382" y="1811"/>
                    </a:lnTo>
                    <a:lnTo>
                      <a:pt x="1786" y="1811"/>
                    </a:lnTo>
                    <a:lnTo>
                      <a:pt x="1786" y="2406"/>
                    </a:lnTo>
                    <a:lnTo>
                      <a:pt x="1191" y="2406"/>
                    </a:lnTo>
                    <a:lnTo>
                      <a:pt x="1191" y="1811"/>
                    </a:lnTo>
                    <a:lnTo>
                      <a:pt x="596" y="1811"/>
                    </a:lnTo>
                    <a:lnTo>
                      <a:pt x="596" y="1215"/>
                    </a:lnTo>
                    <a:lnTo>
                      <a:pt x="1191" y="1215"/>
                    </a:lnTo>
                    <a:lnTo>
                      <a:pt x="1191" y="620"/>
                    </a:lnTo>
                    <a:close/>
                    <a:moveTo>
                      <a:pt x="0" y="1"/>
                    </a:moveTo>
                    <a:lnTo>
                      <a:pt x="0" y="2978"/>
                    </a:lnTo>
                    <a:lnTo>
                      <a:pt x="2977" y="2978"/>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3912488" y="2933301"/>
                <a:ext cx="360236" cy="338377"/>
              </a:xfrm>
              <a:custGeom>
                <a:avLst/>
                <a:gdLst/>
                <a:ahLst/>
                <a:cxnLst/>
                <a:rect l="l" t="t" r="r" b="b"/>
                <a:pathLst>
                  <a:path w="10218" h="9598" extrusionOk="0">
                    <a:moveTo>
                      <a:pt x="7216" y="596"/>
                    </a:moveTo>
                    <a:lnTo>
                      <a:pt x="7216" y="2382"/>
                    </a:lnTo>
                    <a:lnTo>
                      <a:pt x="3001" y="2382"/>
                    </a:lnTo>
                    <a:lnTo>
                      <a:pt x="3001" y="596"/>
                    </a:lnTo>
                    <a:close/>
                    <a:moveTo>
                      <a:pt x="7216" y="3596"/>
                    </a:moveTo>
                    <a:lnTo>
                      <a:pt x="7216" y="7812"/>
                    </a:lnTo>
                    <a:lnTo>
                      <a:pt x="3001" y="7812"/>
                    </a:lnTo>
                    <a:lnTo>
                      <a:pt x="3001" y="3596"/>
                    </a:lnTo>
                    <a:close/>
                    <a:moveTo>
                      <a:pt x="2406" y="0"/>
                    </a:moveTo>
                    <a:lnTo>
                      <a:pt x="2406" y="1191"/>
                    </a:lnTo>
                    <a:lnTo>
                      <a:pt x="1" y="1191"/>
                    </a:lnTo>
                    <a:lnTo>
                      <a:pt x="1" y="9598"/>
                    </a:lnTo>
                    <a:lnTo>
                      <a:pt x="1215" y="9598"/>
                    </a:lnTo>
                    <a:lnTo>
                      <a:pt x="1215" y="7812"/>
                    </a:lnTo>
                    <a:lnTo>
                      <a:pt x="1811" y="7812"/>
                    </a:lnTo>
                    <a:lnTo>
                      <a:pt x="1811" y="9598"/>
                    </a:lnTo>
                    <a:lnTo>
                      <a:pt x="3001" y="9598"/>
                    </a:lnTo>
                    <a:lnTo>
                      <a:pt x="3001" y="9002"/>
                    </a:lnTo>
                    <a:lnTo>
                      <a:pt x="7216" y="9002"/>
                    </a:lnTo>
                    <a:lnTo>
                      <a:pt x="7216" y="9598"/>
                    </a:lnTo>
                    <a:lnTo>
                      <a:pt x="8407" y="9598"/>
                    </a:lnTo>
                    <a:lnTo>
                      <a:pt x="8407" y="7812"/>
                    </a:lnTo>
                    <a:lnTo>
                      <a:pt x="9003" y="7812"/>
                    </a:lnTo>
                    <a:lnTo>
                      <a:pt x="9003" y="9598"/>
                    </a:lnTo>
                    <a:lnTo>
                      <a:pt x="10217" y="9598"/>
                    </a:lnTo>
                    <a:lnTo>
                      <a:pt x="10217" y="1191"/>
                    </a:lnTo>
                    <a:lnTo>
                      <a:pt x="7812" y="1191"/>
                    </a:lnTo>
                    <a:lnTo>
                      <a:pt x="7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 name="Google Shape;466;p39"/>
          <p:cNvGrpSpPr/>
          <p:nvPr/>
        </p:nvGrpSpPr>
        <p:grpSpPr>
          <a:xfrm>
            <a:off x="950312" y="1886913"/>
            <a:ext cx="509700" cy="509700"/>
            <a:chOff x="2256025" y="2847213"/>
            <a:chExt cx="509700" cy="509700"/>
          </a:xfrm>
        </p:grpSpPr>
        <p:sp>
          <p:nvSpPr>
            <p:cNvPr id="467" name="Google Shape;467;p39"/>
            <p:cNvSpPr/>
            <p:nvPr/>
          </p:nvSpPr>
          <p:spPr>
            <a:xfrm>
              <a:off x="22560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9"/>
            <p:cNvGrpSpPr/>
            <p:nvPr/>
          </p:nvGrpSpPr>
          <p:grpSpPr>
            <a:xfrm>
              <a:off x="2384080" y="2921962"/>
              <a:ext cx="253589" cy="360200"/>
              <a:chOff x="2359689" y="2922390"/>
              <a:chExt cx="253589" cy="360200"/>
            </a:xfrm>
          </p:grpSpPr>
          <p:sp>
            <p:nvSpPr>
              <p:cNvPr id="469" name="Google Shape;469;p39"/>
              <p:cNvSpPr/>
              <p:nvPr/>
            </p:nvSpPr>
            <p:spPr>
              <a:xfrm>
                <a:off x="2487313" y="3006332"/>
                <a:ext cx="125966" cy="170458"/>
              </a:xfrm>
              <a:custGeom>
                <a:avLst/>
                <a:gdLst/>
                <a:ahLst/>
                <a:cxnLst/>
                <a:rect l="l" t="t" r="r" b="b"/>
                <a:pathLst>
                  <a:path w="3573" h="4835" extrusionOk="0">
                    <a:moveTo>
                      <a:pt x="1787" y="1"/>
                    </a:moveTo>
                    <a:lnTo>
                      <a:pt x="1358" y="548"/>
                    </a:lnTo>
                    <a:cubicBezTo>
                      <a:pt x="953" y="1025"/>
                      <a:pt x="1" y="2239"/>
                      <a:pt x="1" y="3001"/>
                    </a:cubicBezTo>
                    <a:cubicBezTo>
                      <a:pt x="1" y="4001"/>
                      <a:pt x="810" y="4835"/>
                      <a:pt x="1787" y="4835"/>
                    </a:cubicBezTo>
                    <a:cubicBezTo>
                      <a:pt x="2787" y="4835"/>
                      <a:pt x="3573" y="4001"/>
                      <a:pt x="3573" y="3001"/>
                    </a:cubicBezTo>
                    <a:cubicBezTo>
                      <a:pt x="3573" y="2215"/>
                      <a:pt x="2644" y="1025"/>
                      <a:pt x="2239" y="548"/>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2380701" y="2922390"/>
                <a:ext cx="83977" cy="255246"/>
              </a:xfrm>
              <a:custGeom>
                <a:avLst/>
                <a:gdLst/>
                <a:ahLst/>
                <a:cxnLst/>
                <a:rect l="l" t="t" r="r" b="b"/>
                <a:pathLst>
                  <a:path w="2382" h="7240" extrusionOk="0">
                    <a:moveTo>
                      <a:pt x="905" y="0"/>
                    </a:moveTo>
                    <a:lnTo>
                      <a:pt x="905" y="2167"/>
                    </a:lnTo>
                    <a:cubicBezTo>
                      <a:pt x="905" y="2405"/>
                      <a:pt x="810" y="2620"/>
                      <a:pt x="596" y="2763"/>
                    </a:cubicBezTo>
                    <a:cubicBezTo>
                      <a:pt x="238" y="3001"/>
                      <a:pt x="0" y="3429"/>
                      <a:pt x="0" y="3882"/>
                    </a:cubicBezTo>
                    <a:lnTo>
                      <a:pt x="0" y="7240"/>
                    </a:lnTo>
                    <a:lnTo>
                      <a:pt x="2382" y="7240"/>
                    </a:lnTo>
                    <a:lnTo>
                      <a:pt x="2382" y="3882"/>
                    </a:lnTo>
                    <a:cubicBezTo>
                      <a:pt x="2382" y="3429"/>
                      <a:pt x="2167" y="3048"/>
                      <a:pt x="1786" y="2763"/>
                    </a:cubicBezTo>
                    <a:cubicBezTo>
                      <a:pt x="1572" y="2644"/>
                      <a:pt x="1453" y="2405"/>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359689" y="3198613"/>
                <a:ext cx="126812" cy="83977"/>
              </a:xfrm>
              <a:custGeom>
                <a:avLst/>
                <a:gdLst/>
                <a:ahLst/>
                <a:cxnLst/>
                <a:rect l="l" t="t" r="r" b="b"/>
                <a:pathLst>
                  <a:path w="3597" h="2382" extrusionOk="0">
                    <a:moveTo>
                      <a:pt x="1" y="0"/>
                    </a:moveTo>
                    <a:lnTo>
                      <a:pt x="1" y="595"/>
                    </a:lnTo>
                    <a:lnTo>
                      <a:pt x="1477" y="595"/>
                    </a:lnTo>
                    <a:lnTo>
                      <a:pt x="1477" y="1786"/>
                    </a:lnTo>
                    <a:lnTo>
                      <a:pt x="620" y="1786"/>
                    </a:lnTo>
                    <a:lnTo>
                      <a:pt x="620" y="2382"/>
                    </a:lnTo>
                    <a:lnTo>
                      <a:pt x="3002" y="2382"/>
                    </a:lnTo>
                    <a:lnTo>
                      <a:pt x="3002" y="1786"/>
                    </a:lnTo>
                    <a:lnTo>
                      <a:pt x="2097" y="1786"/>
                    </a:lnTo>
                    <a:lnTo>
                      <a:pt x="2097" y="595"/>
                    </a:lnTo>
                    <a:lnTo>
                      <a:pt x="3597" y="595"/>
                    </a:lnTo>
                    <a:lnTo>
                      <a:pt x="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 name="Google Shape;472;p39"/>
          <p:cNvGrpSpPr/>
          <p:nvPr/>
        </p:nvGrpSpPr>
        <p:grpSpPr>
          <a:xfrm>
            <a:off x="4722992" y="3265813"/>
            <a:ext cx="509700" cy="509700"/>
            <a:chOff x="6281900" y="2219338"/>
            <a:chExt cx="509700" cy="509700"/>
          </a:xfrm>
        </p:grpSpPr>
        <p:sp>
          <p:nvSpPr>
            <p:cNvPr id="473" name="Google Shape;473;p39"/>
            <p:cNvSpPr/>
            <p:nvPr/>
          </p:nvSpPr>
          <p:spPr>
            <a:xfrm>
              <a:off x="62819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39"/>
            <p:cNvGrpSpPr/>
            <p:nvPr/>
          </p:nvGrpSpPr>
          <p:grpSpPr>
            <a:xfrm>
              <a:off x="6420884" y="2293664"/>
              <a:ext cx="231731" cy="361046"/>
              <a:chOff x="6440912" y="2294291"/>
              <a:chExt cx="231731" cy="361046"/>
            </a:xfrm>
          </p:grpSpPr>
          <p:sp>
            <p:nvSpPr>
              <p:cNvPr id="475" name="Google Shape;475;p39"/>
              <p:cNvSpPr/>
              <p:nvPr/>
            </p:nvSpPr>
            <p:spPr>
              <a:xfrm>
                <a:off x="6567689" y="2402595"/>
                <a:ext cx="104954" cy="146943"/>
              </a:xfrm>
              <a:custGeom>
                <a:avLst/>
                <a:gdLst/>
                <a:ahLst/>
                <a:cxnLst/>
                <a:rect l="l" t="t" r="r" b="b"/>
                <a:pathLst>
                  <a:path w="2977" h="4168" extrusionOk="0">
                    <a:moveTo>
                      <a:pt x="1977" y="1167"/>
                    </a:moveTo>
                    <a:cubicBezTo>
                      <a:pt x="1810" y="1334"/>
                      <a:pt x="1667" y="1477"/>
                      <a:pt x="1500" y="1667"/>
                    </a:cubicBezTo>
                    <a:cubicBezTo>
                      <a:pt x="1310" y="1501"/>
                      <a:pt x="1143" y="1334"/>
                      <a:pt x="1024" y="1167"/>
                    </a:cubicBezTo>
                    <a:close/>
                    <a:moveTo>
                      <a:pt x="1500" y="2477"/>
                    </a:moveTo>
                    <a:cubicBezTo>
                      <a:pt x="1667" y="2620"/>
                      <a:pt x="1858" y="2787"/>
                      <a:pt x="1977" y="2977"/>
                    </a:cubicBezTo>
                    <a:lnTo>
                      <a:pt x="1024" y="2977"/>
                    </a:lnTo>
                    <a:cubicBezTo>
                      <a:pt x="1167" y="2787"/>
                      <a:pt x="1310" y="2644"/>
                      <a:pt x="1500" y="2477"/>
                    </a:cubicBezTo>
                    <a:close/>
                    <a:moveTo>
                      <a:pt x="0" y="0"/>
                    </a:moveTo>
                    <a:cubicBezTo>
                      <a:pt x="0" y="1001"/>
                      <a:pt x="500" y="1596"/>
                      <a:pt x="1048" y="2072"/>
                    </a:cubicBezTo>
                    <a:cubicBezTo>
                      <a:pt x="500" y="2549"/>
                      <a:pt x="0" y="3144"/>
                      <a:pt x="0" y="4168"/>
                    </a:cubicBezTo>
                    <a:lnTo>
                      <a:pt x="596" y="4168"/>
                    </a:lnTo>
                    <a:cubicBezTo>
                      <a:pt x="596" y="3930"/>
                      <a:pt x="619" y="3739"/>
                      <a:pt x="691" y="3573"/>
                    </a:cubicBezTo>
                    <a:lnTo>
                      <a:pt x="2286" y="3573"/>
                    </a:lnTo>
                    <a:cubicBezTo>
                      <a:pt x="2358" y="3739"/>
                      <a:pt x="2382" y="3954"/>
                      <a:pt x="2382" y="4168"/>
                    </a:cubicBezTo>
                    <a:lnTo>
                      <a:pt x="2977" y="4168"/>
                    </a:lnTo>
                    <a:cubicBezTo>
                      <a:pt x="2977" y="3144"/>
                      <a:pt x="2477" y="2549"/>
                      <a:pt x="1929" y="2072"/>
                    </a:cubicBezTo>
                    <a:cubicBezTo>
                      <a:pt x="2477" y="1596"/>
                      <a:pt x="2977" y="1001"/>
                      <a:pt x="2977" y="0"/>
                    </a:cubicBezTo>
                    <a:lnTo>
                      <a:pt x="2382" y="0"/>
                    </a:lnTo>
                    <a:cubicBezTo>
                      <a:pt x="2382" y="239"/>
                      <a:pt x="2358" y="405"/>
                      <a:pt x="2286" y="596"/>
                    </a:cubicBezTo>
                    <a:lnTo>
                      <a:pt x="691" y="596"/>
                    </a:lnTo>
                    <a:cubicBezTo>
                      <a:pt x="619" y="405"/>
                      <a:pt x="596" y="215"/>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6461889" y="2294291"/>
                <a:ext cx="83977" cy="256092"/>
              </a:xfrm>
              <a:custGeom>
                <a:avLst/>
                <a:gdLst/>
                <a:ahLst/>
                <a:cxnLst/>
                <a:rect l="l" t="t" r="r" b="b"/>
                <a:pathLst>
                  <a:path w="2382" h="7264" extrusionOk="0">
                    <a:moveTo>
                      <a:pt x="929" y="0"/>
                    </a:moveTo>
                    <a:lnTo>
                      <a:pt x="929" y="24"/>
                    </a:lnTo>
                    <a:lnTo>
                      <a:pt x="929" y="2215"/>
                    </a:lnTo>
                    <a:cubicBezTo>
                      <a:pt x="929" y="2453"/>
                      <a:pt x="810" y="2644"/>
                      <a:pt x="596" y="2811"/>
                    </a:cubicBezTo>
                    <a:cubicBezTo>
                      <a:pt x="239" y="3049"/>
                      <a:pt x="1" y="3454"/>
                      <a:pt x="1" y="3906"/>
                    </a:cubicBezTo>
                    <a:lnTo>
                      <a:pt x="1" y="7264"/>
                    </a:lnTo>
                    <a:lnTo>
                      <a:pt x="2382" y="7264"/>
                    </a:lnTo>
                    <a:lnTo>
                      <a:pt x="2382" y="3882"/>
                    </a:lnTo>
                    <a:cubicBezTo>
                      <a:pt x="2382" y="3430"/>
                      <a:pt x="2168" y="3049"/>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6440912" y="2570514"/>
                <a:ext cx="126812" cy="84824"/>
              </a:xfrm>
              <a:custGeom>
                <a:avLst/>
                <a:gdLst/>
                <a:ahLst/>
                <a:cxnLst/>
                <a:rect l="l" t="t" r="r" b="b"/>
                <a:pathLst>
                  <a:path w="3597" h="2406" extrusionOk="0">
                    <a:moveTo>
                      <a:pt x="0" y="0"/>
                    </a:moveTo>
                    <a:lnTo>
                      <a:pt x="0" y="596"/>
                    </a:lnTo>
                    <a:lnTo>
                      <a:pt x="1477" y="596"/>
                    </a:lnTo>
                    <a:lnTo>
                      <a:pt x="1477" y="1810"/>
                    </a:lnTo>
                    <a:lnTo>
                      <a:pt x="619" y="1810"/>
                    </a:lnTo>
                    <a:lnTo>
                      <a:pt x="619" y="2406"/>
                    </a:lnTo>
                    <a:lnTo>
                      <a:pt x="3001" y="2406"/>
                    </a:lnTo>
                    <a:lnTo>
                      <a:pt x="3001" y="1810"/>
                    </a:lnTo>
                    <a:lnTo>
                      <a:pt x="2120" y="1810"/>
                    </a:lnTo>
                    <a:lnTo>
                      <a:pt x="2120" y="596"/>
                    </a:lnTo>
                    <a:lnTo>
                      <a:pt x="3596" y="596"/>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41"/>
          <p:cNvPicPr preferRelativeResize="0">
            <a:picLocks noGrp="1"/>
          </p:cNvPicPr>
          <p:nvPr>
            <p:ph type="pic" idx="2"/>
          </p:nvPr>
        </p:nvPicPr>
        <p:blipFill rotWithShape="1">
          <a:blip r:embed="rId3">
            <a:alphaModFix/>
          </a:blip>
          <a:srcRect l="24828" t="26208" b="10347"/>
          <a:stretch/>
        </p:blipFill>
        <p:spPr>
          <a:xfrm>
            <a:off x="150" y="-125"/>
            <a:ext cx="9144003" cy="5143501"/>
          </a:xfrm>
          <a:prstGeom prst="rect">
            <a:avLst/>
          </a:prstGeom>
        </p:spPr>
      </p:pic>
      <p:pic>
        <p:nvPicPr>
          <p:cNvPr id="506" name="Google Shape;506;p41"/>
          <p:cNvPicPr preferRelativeResize="0"/>
          <p:nvPr/>
        </p:nvPicPr>
        <p:blipFill>
          <a:blip r:embed="rId4">
            <a:alphaModFix amt="50000"/>
          </a:blip>
          <a:stretch>
            <a:fillRect/>
          </a:stretch>
        </p:blipFill>
        <p:spPr>
          <a:xfrm flipH="1">
            <a:off x="-1694943" y="3242912"/>
            <a:ext cx="3187524" cy="2988625"/>
          </a:xfrm>
          <a:prstGeom prst="rect">
            <a:avLst/>
          </a:prstGeom>
          <a:noFill/>
          <a:ln>
            <a:noFill/>
          </a:ln>
        </p:spPr>
      </p:pic>
      <p:pic>
        <p:nvPicPr>
          <p:cNvPr id="507" name="Google Shape;507;p41"/>
          <p:cNvPicPr preferRelativeResize="0"/>
          <p:nvPr/>
        </p:nvPicPr>
        <p:blipFill>
          <a:blip r:embed="rId5">
            <a:alphaModFix amt="50000"/>
          </a:blip>
          <a:stretch>
            <a:fillRect/>
          </a:stretch>
        </p:blipFill>
        <p:spPr>
          <a:xfrm rot="5258938">
            <a:off x="6288560" y="-1337069"/>
            <a:ext cx="5180471" cy="4141182"/>
          </a:xfrm>
          <a:prstGeom prst="rect">
            <a:avLst/>
          </a:prstGeom>
          <a:noFill/>
          <a:ln>
            <a:noFill/>
          </a:ln>
        </p:spPr>
      </p:pic>
      <p:sp>
        <p:nvSpPr>
          <p:cNvPr id="508" name="Google Shape;508;p41"/>
          <p:cNvSpPr txBox="1">
            <a:spLocks noGrp="1"/>
          </p:cNvSpPr>
          <p:nvPr>
            <p:ph type="title"/>
          </p:nvPr>
        </p:nvSpPr>
        <p:spPr>
          <a:xfrm>
            <a:off x="4938500" y="2907200"/>
            <a:ext cx="3490500" cy="17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grpSp>
        <p:nvGrpSpPr>
          <p:cNvPr id="509" name="Google Shape;509;p41"/>
          <p:cNvGrpSpPr/>
          <p:nvPr/>
        </p:nvGrpSpPr>
        <p:grpSpPr>
          <a:xfrm>
            <a:off x="-996711" y="3712978"/>
            <a:ext cx="1791032" cy="1791032"/>
            <a:chOff x="6637800" y="-748050"/>
            <a:chExt cx="3319800" cy="3319800"/>
          </a:xfrm>
        </p:grpSpPr>
        <p:sp>
          <p:nvSpPr>
            <p:cNvPr id="510" name="Google Shape;510;p41"/>
            <p:cNvSpPr/>
            <p:nvPr/>
          </p:nvSpPr>
          <p:spPr>
            <a:xfrm>
              <a:off x="6637800" y="-748050"/>
              <a:ext cx="3319800" cy="3319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6892325" y="-493525"/>
              <a:ext cx="2810700" cy="281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7105050" y="-280800"/>
              <a:ext cx="2385300" cy="23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7355100" y="-30750"/>
              <a:ext cx="1885200" cy="1885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7607425" y="221575"/>
              <a:ext cx="1380600" cy="1380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7855225" y="469325"/>
              <a:ext cx="885000" cy="885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41"/>
          <p:cNvSpPr/>
          <p:nvPr/>
        </p:nvSpPr>
        <p:spPr>
          <a:xfrm>
            <a:off x="7508563" y="86950"/>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8245063" y="86950"/>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7508563" y="842325"/>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8245063" y="842325"/>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2"/>
          <p:cNvSpPr txBox="1">
            <a:spLocks noGrp="1"/>
          </p:cNvSpPr>
          <p:nvPr>
            <p:ph type="title"/>
          </p:nvPr>
        </p:nvSpPr>
        <p:spPr>
          <a:xfrm>
            <a:off x="1388100" y="1307100"/>
            <a:ext cx="56985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
        <p:nvSpPr>
          <p:cNvPr id="525" name="Google Shape;525;p42"/>
          <p:cNvSpPr/>
          <p:nvPr/>
        </p:nvSpPr>
        <p:spPr>
          <a:xfrm rot="-5400000" flipH="1">
            <a:off x="65793"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rot="-5400000" flipH="1">
            <a:off x="797256"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rot="-5400000" flipH="1">
            <a:off x="1528720"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flipH="1">
            <a:off x="8173844" y="383640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flipH="1">
            <a:off x="7437344" y="383640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42"/>
          <p:cNvCxnSpPr/>
          <p:nvPr/>
        </p:nvCxnSpPr>
        <p:spPr>
          <a:xfrm>
            <a:off x="6686750" y="3021635"/>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4"/>
          <p:cNvSpPr txBox="1">
            <a:spLocks noGrp="1"/>
          </p:cNvSpPr>
          <p:nvPr>
            <p:ph type="subTitle" idx="1"/>
          </p:nvPr>
        </p:nvSpPr>
        <p:spPr>
          <a:xfrm>
            <a:off x="729975" y="2258525"/>
            <a:ext cx="34746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 ERICSSON</a:t>
            </a:r>
            <a:endParaRPr/>
          </a:p>
        </p:txBody>
      </p:sp>
      <p:sp>
        <p:nvSpPr>
          <p:cNvPr id="543" name="Google Shape;543;p44"/>
          <p:cNvSpPr txBox="1">
            <a:spLocks noGrp="1"/>
          </p:cNvSpPr>
          <p:nvPr>
            <p:ph type="subTitle" idx="2"/>
          </p:nvPr>
        </p:nvSpPr>
        <p:spPr>
          <a:xfrm>
            <a:off x="3103575" y="3732295"/>
            <a:ext cx="34746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—NELSON BLAINE</a:t>
            </a:r>
            <a:endParaRPr/>
          </a:p>
        </p:txBody>
      </p:sp>
      <p:sp>
        <p:nvSpPr>
          <p:cNvPr id="544" name="Google Shape;544;p44"/>
          <p:cNvSpPr txBox="1">
            <a:spLocks noGrp="1"/>
          </p:cNvSpPr>
          <p:nvPr>
            <p:ph type="subTitle" idx="3"/>
          </p:nvPr>
        </p:nvSpPr>
        <p:spPr>
          <a:xfrm>
            <a:off x="4939425" y="2260041"/>
            <a:ext cx="3474600" cy="4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JOHN </a:t>
            </a:r>
            <a:endParaRPr/>
          </a:p>
        </p:txBody>
      </p:sp>
      <p:sp>
        <p:nvSpPr>
          <p:cNvPr id="545" name="Google Shape;545;p44"/>
          <p:cNvSpPr txBox="1">
            <a:spLocks noGrp="1"/>
          </p:cNvSpPr>
          <p:nvPr>
            <p:ph type="subTitle" idx="4"/>
          </p:nvPr>
        </p:nvSpPr>
        <p:spPr>
          <a:xfrm>
            <a:off x="729975" y="1486725"/>
            <a:ext cx="3471600" cy="8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and the fourth-largest in the Solar System!”</a:t>
            </a:r>
            <a:endParaRPr/>
          </a:p>
        </p:txBody>
      </p:sp>
      <p:sp>
        <p:nvSpPr>
          <p:cNvPr id="546" name="Google Shape;546;p44"/>
          <p:cNvSpPr txBox="1">
            <a:spLocks noGrp="1"/>
          </p:cNvSpPr>
          <p:nvPr>
            <p:ph type="subTitle" idx="5"/>
          </p:nvPr>
        </p:nvSpPr>
        <p:spPr>
          <a:xfrm>
            <a:off x="3102825" y="2962398"/>
            <a:ext cx="3474600" cy="8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also the smallest one in the Solar System”</a:t>
            </a:r>
            <a:endParaRPr/>
          </a:p>
        </p:txBody>
      </p:sp>
      <p:sp>
        <p:nvSpPr>
          <p:cNvPr id="547" name="Google Shape;54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548" name="Google Shape;548;p44"/>
          <p:cNvSpPr txBox="1">
            <a:spLocks noGrp="1"/>
          </p:cNvSpPr>
          <p:nvPr>
            <p:ph type="subTitle" idx="6"/>
          </p:nvPr>
        </p:nvSpPr>
        <p:spPr>
          <a:xfrm>
            <a:off x="4939425" y="1487286"/>
            <a:ext cx="3474600" cy="84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 is a cold place. It’s full of iron oxide dust, which gives the planet its reddish cast”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45"/>
          <p:cNvPicPr preferRelativeResize="0">
            <a:picLocks noGrp="1"/>
          </p:cNvPicPr>
          <p:nvPr>
            <p:ph type="pic" idx="2"/>
          </p:nvPr>
        </p:nvPicPr>
        <p:blipFill rotWithShape="1">
          <a:blip r:embed="rId3">
            <a:alphaModFix/>
          </a:blip>
          <a:srcRect l="13573" t="5555" r="21297" b="5555"/>
          <a:stretch/>
        </p:blipFill>
        <p:spPr>
          <a:xfrm>
            <a:off x="910775" y="1314775"/>
            <a:ext cx="3459302" cy="3146700"/>
          </a:xfrm>
          <a:prstGeom prst="rect">
            <a:avLst/>
          </a:prstGeom>
        </p:spPr>
      </p:pic>
      <p:sp>
        <p:nvSpPr>
          <p:cNvPr id="554" name="Google Shape;55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 SUMMARY</a:t>
            </a:r>
            <a:endParaRPr/>
          </a:p>
        </p:txBody>
      </p:sp>
      <p:sp>
        <p:nvSpPr>
          <p:cNvPr id="555" name="Google Shape;555;p45"/>
          <p:cNvSpPr txBox="1">
            <a:spLocks noGrp="1"/>
          </p:cNvSpPr>
          <p:nvPr>
            <p:ph type="subTitle" idx="1"/>
          </p:nvPr>
        </p:nvSpPr>
        <p:spPr>
          <a:xfrm>
            <a:off x="4773925" y="1314775"/>
            <a:ext cx="3459300" cy="16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556" name="Google Shape;556;p45"/>
          <p:cNvSpPr/>
          <p:nvPr/>
        </p:nvSpPr>
        <p:spPr>
          <a:xfrm rot="-5400000">
            <a:off x="6573150" y="35272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rot="-5400000">
            <a:off x="7296150" y="35272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COMPARISON</a:t>
            </a:r>
            <a:endParaRPr sz="2900"/>
          </a:p>
        </p:txBody>
      </p:sp>
      <p:graphicFrame>
        <p:nvGraphicFramePr>
          <p:cNvPr id="563" name="Google Shape;563;p46"/>
          <p:cNvGraphicFramePr/>
          <p:nvPr/>
        </p:nvGraphicFramePr>
        <p:xfrm>
          <a:off x="720000" y="1399472"/>
          <a:ext cx="7703950" cy="3027055"/>
        </p:xfrm>
        <a:graphic>
          <a:graphicData uri="http://schemas.openxmlformats.org/drawingml/2006/table">
            <a:tbl>
              <a:tblPr>
                <a:noFill/>
                <a:tableStyleId>{F7E60C89-831B-41B6-9071-58C76E6AD08C}</a:tableStyleId>
              </a:tblPr>
              <a:tblGrid>
                <a:gridCol w="1448950">
                  <a:extLst>
                    <a:ext uri="{9D8B030D-6E8A-4147-A177-3AD203B41FA5}">
                      <a16:colId xmlns:a16="http://schemas.microsoft.com/office/drawing/2014/main" val="20000"/>
                    </a:ext>
                  </a:extLst>
                </a:gridCol>
                <a:gridCol w="2085000">
                  <a:extLst>
                    <a:ext uri="{9D8B030D-6E8A-4147-A177-3AD203B41FA5}">
                      <a16:colId xmlns:a16="http://schemas.microsoft.com/office/drawing/2014/main" val="20001"/>
                    </a:ext>
                  </a:extLst>
                </a:gridCol>
                <a:gridCol w="2085000">
                  <a:extLst>
                    <a:ext uri="{9D8B030D-6E8A-4147-A177-3AD203B41FA5}">
                      <a16:colId xmlns:a16="http://schemas.microsoft.com/office/drawing/2014/main" val="20002"/>
                    </a:ext>
                  </a:extLst>
                </a:gridCol>
                <a:gridCol w="2085000">
                  <a:extLst>
                    <a:ext uri="{9D8B030D-6E8A-4147-A177-3AD203B41FA5}">
                      <a16:colId xmlns:a16="http://schemas.microsoft.com/office/drawing/2014/main" val="20003"/>
                    </a:ext>
                  </a:extLst>
                </a:gridCol>
              </a:tblGrid>
              <a:tr h="588775">
                <a:tc>
                  <a:txBody>
                    <a:bodyPr/>
                    <a:lstStyle/>
                    <a:p>
                      <a:pPr marL="0" lvl="0" indent="0" algn="ctr" rtl="0">
                        <a:spcBef>
                          <a:spcPts val="0"/>
                        </a:spcBef>
                        <a:spcAft>
                          <a:spcPts val="0"/>
                        </a:spcAft>
                        <a:buNone/>
                      </a:pP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1600" b="1">
                          <a:solidFill>
                            <a:schemeClr val="dk1"/>
                          </a:solidFill>
                          <a:latin typeface="Krona One"/>
                          <a:ea typeface="Krona One"/>
                          <a:cs typeface="Krona One"/>
                          <a:sym typeface="Krona One"/>
                        </a:rPr>
                        <a:t>CONCEPT 1</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CONCEPT 2</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CONCEPT 3</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1</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Comfortaa"/>
                          <a:ea typeface="Comfortaa"/>
                          <a:cs typeface="Comfortaa"/>
                          <a:sym typeface="Comfortaa"/>
                        </a:rPr>
                        <a:t>Venus is the second planet from the Sun</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Earth is the third planet from the Sun</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Mercury is quite a small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2</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Clr>
                          <a:srgbClr val="000000"/>
                        </a:buClr>
                        <a:buSzPts val="1100"/>
                        <a:buFont typeface="Arial"/>
                        <a:buNone/>
                      </a:pPr>
                      <a:r>
                        <a:rPr lang="en">
                          <a:solidFill>
                            <a:schemeClr val="dk1"/>
                          </a:solidFill>
                          <a:latin typeface="Comfortaa"/>
                          <a:ea typeface="Comfortaa"/>
                          <a:cs typeface="Comfortaa"/>
                          <a:sym typeface="Comfortaa"/>
                        </a:rPr>
                        <a:t>Despite being red, Mars is a cold place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Clr>
                          <a:srgbClr val="000000"/>
                        </a:buClr>
                        <a:buSzPts val="1100"/>
                        <a:buFont typeface="Arial"/>
                        <a:buNone/>
                      </a:pPr>
                      <a:r>
                        <a:rPr lang="en">
                          <a:solidFill>
                            <a:schemeClr val="dk1"/>
                          </a:solidFill>
                          <a:latin typeface="Comfortaa"/>
                          <a:ea typeface="Comfortaa"/>
                          <a:cs typeface="Comfortaa"/>
                          <a:sym typeface="Comfortaa"/>
                        </a:rPr>
                        <a:t>Jupiter is an enormous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Comfortaa"/>
                          <a:ea typeface="Comfortaa"/>
                          <a:cs typeface="Comfortaa"/>
                          <a:sym typeface="Comfortaa"/>
                        </a:rPr>
                        <a:t>Saturn was named after a Roman god</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3</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Neptune is very far away from us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Pluto is classified as a dwarf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Ceres is located in the asteroid belt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4</a:t>
                      </a:r>
                      <a:endParaRPr>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The Moon is Earth’s natural satellite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The Sun is the closest star to us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Phobos is one of Mars’s moons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7"/>
          <p:cNvSpPr txBox="1">
            <a:spLocks noGrp="1"/>
          </p:cNvSpPr>
          <p:nvPr>
            <p:ph type="title"/>
          </p:nvPr>
        </p:nvSpPr>
        <p:spPr>
          <a:xfrm>
            <a:off x="1284000" y="1723688"/>
            <a:ext cx="6576000" cy="13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210,000</a:t>
            </a:r>
            <a:endParaRPr/>
          </a:p>
        </p:txBody>
      </p:sp>
      <p:sp>
        <p:nvSpPr>
          <p:cNvPr id="569" name="Google Shape;569;p47"/>
          <p:cNvSpPr txBox="1">
            <a:spLocks noGrp="1"/>
          </p:cNvSpPr>
          <p:nvPr>
            <p:ph type="subTitle" idx="1"/>
          </p:nvPr>
        </p:nvSpPr>
        <p:spPr>
          <a:xfrm>
            <a:off x="1284000" y="3067115"/>
            <a:ext cx="65760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570" name="Google Shape;570;p47"/>
          <p:cNvSpPr/>
          <p:nvPr/>
        </p:nvSpPr>
        <p:spPr>
          <a:xfrm rot="-5400000">
            <a:off x="82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rot="-5400000">
            <a:off x="7312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rot="-5400000">
            <a:off x="14677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7"/>
          <p:cNvCxnSpPr/>
          <p:nvPr/>
        </p:nvCxnSpPr>
        <p:spPr>
          <a:xfrm>
            <a:off x="3910350" y="1642585"/>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subTitle" idx="3"/>
          </p:nvPr>
        </p:nvSpPr>
        <p:spPr>
          <a:xfrm>
            <a:off x="1660550" y="163163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9" name="Google Shape;359;p34"/>
          <p:cNvSpPr txBox="1">
            <a:spLocks noGrp="1"/>
          </p:cNvSpPr>
          <p:nvPr>
            <p:ph type="title" idx="2"/>
          </p:nvPr>
        </p:nvSpPr>
        <p:spPr>
          <a:xfrm>
            <a:off x="72000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60" name="Google Shape;3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2" name="Google Shape;362;p34"/>
          <p:cNvSpPr txBox="1">
            <a:spLocks noGrp="1"/>
          </p:cNvSpPr>
          <p:nvPr>
            <p:ph type="title" idx="4"/>
          </p:nvPr>
        </p:nvSpPr>
        <p:spPr>
          <a:xfrm>
            <a:off x="470915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_02</a:t>
            </a:r>
            <a:endParaRPr/>
          </a:p>
        </p:txBody>
      </p:sp>
      <p:sp>
        <p:nvSpPr>
          <p:cNvPr id="364" name="Google Shape;364;p34"/>
          <p:cNvSpPr txBox="1">
            <a:spLocks noGrp="1"/>
          </p:cNvSpPr>
          <p:nvPr>
            <p:ph type="subTitle" idx="6"/>
          </p:nvPr>
        </p:nvSpPr>
        <p:spPr>
          <a:xfrm>
            <a:off x="5649700" y="163809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a:t>
            </a:r>
            <a:endParaRPr dirty="0"/>
          </a:p>
        </p:txBody>
      </p:sp>
      <p:sp>
        <p:nvSpPr>
          <p:cNvPr id="365" name="Google Shape;365;p34"/>
          <p:cNvSpPr txBox="1">
            <a:spLocks noGrp="1"/>
          </p:cNvSpPr>
          <p:nvPr>
            <p:ph type="title" idx="7"/>
          </p:nvPr>
        </p:nvSpPr>
        <p:spPr>
          <a:xfrm>
            <a:off x="72000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_03</a:t>
            </a:r>
            <a:endParaRPr/>
          </a:p>
        </p:txBody>
      </p:sp>
      <p:sp>
        <p:nvSpPr>
          <p:cNvPr id="367" name="Google Shape;367;p34"/>
          <p:cNvSpPr txBox="1">
            <a:spLocks noGrp="1"/>
          </p:cNvSpPr>
          <p:nvPr>
            <p:ph type="subTitle" idx="9"/>
          </p:nvPr>
        </p:nvSpPr>
        <p:spPr>
          <a:xfrm>
            <a:off x="1660550" y="2706677"/>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368" name="Google Shape;368;p34"/>
          <p:cNvSpPr txBox="1">
            <a:spLocks noGrp="1"/>
          </p:cNvSpPr>
          <p:nvPr>
            <p:ph type="title" idx="13"/>
          </p:nvPr>
        </p:nvSpPr>
        <p:spPr>
          <a:xfrm>
            <a:off x="470915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_04</a:t>
            </a:r>
            <a:endParaRPr/>
          </a:p>
        </p:txBody>
      </p:sp>
      <p:sp>
        <p:nvSpPr>
          <p:cNvPr id="370" name="Google Shape;370;p34"/>
          <p:cNvSpPr txBox="1">
            <a:spLocks noGrp="1"/>
          </p:cNvSpPr>
          <p:nvPr>
            <p:ph type="subTitle" idx="15"/>
          </p:nvPr>
        </p:nvSpPr>
        <p:spPr>
          <a:xfrm>
            <a:off x="5649700" y="269417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t>
            </a:r>
            <a:endParaRPr dirty="0"/>
          </a:p>
        </p:txBody>
      </p:sp>
      <p:sp>
        <p:nvSpPr>
          <p:cNvPr id="371" name="Google Shape;371;p34"/>
          <p:cNvSpPr txBox="1">
            <a:spLocks noGrp="1"/>
          </p:cNvSpPr>
          <p:nvPr>
            <p:ph type="title" idx="16"/>
          </p:nvPr>
        </p:nvSpPr>
        <p:spPr>
          <a:xfrm>
            <a:off x="720000" y="36134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_05</a:t>
            </a:r>
            <a:endParaRPr/>
          </a:p>
        </p:txBody>
      </p:sp>
      <p:sp>
        <p:nvSpPr>
          <p:cNvPr id="373" name="Google Shape;373;p34"/>
          <p:cNvSpPr txBox="1">
            <a:spLocks noGrp="1"/>
          </p:cNvSpPr>
          <p:nvPr>
            <p:ph type="subTitle" idx="18"/>
          </p:nvPr>
        </p:nvSpPr>
        <p:spPr>
          <a:xfrm>
            <a:off x="1660550" y="375642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74" name="Google Shape;374;p34"/>
          <p:cNvSpPr/>
          <p:nvPr/>
        </p:nvSpPr>
        <p:spPr>
          <a:xfrm rot="5400000">
            <a:off x="63977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5400000">
            <a:off x="694747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rot="5400000">
            <a:off x="74972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8"/>
          <p:cNvSpPr txBox="1">
            <a:spLocks noGrp="1"/>
          </p:cNvSpPr>
          <p:nvPr>
            <p:ph type="subTitle" idx="13"/>
          </p:nvPr>
        </p:nvSpPr>
        <p:spPr>
          <a:xfrm>
            <a:off x="716082"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79" name="Google Shape;579;p48"/>
          <p:cNvSpPr txBox="1">
            <a:spLocks noGrp="1"/>
          </p:cNvSpPr>
          <p:nvPr>
            <p:ph type="subTitle" idx="15"/>
          </p:nvPr>
        </p:nvSpPr>
        <p:spPr>
          <a:xfrm>
            <a:off x="5940618"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80" name="Google Shape;580;p48"/>
          <p:cNvSpPr txBox="1">
            <a:spLocks noGrp="1"/>
          </p:cNvSpPr>
          <p:nvPr>
            <p:ph type="subTitle" idx="7"/>
          </p:nvPr>
        </p:nvSpPr>
        <p:spPr>
          <a:xfrm>
            <a:off x="716082"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81" name="Google Shape;581;p48"/>
          <p:cNvSpPr txBox="1">
            <a:spLocks noGrp="1"/>
          </p:cNvSpPr>
          <p:nvPr>
            <p:ph type="subTitle" idx="8"/>
          </p:nvPr>
        </p:nvSpPr>
        <p:spPr>
          <a:xfrm>
            <a:off x="3332632"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82" name="Google Shape;582;p48"/>
          <p:cNvSpPr txBox="1">
            <a:spLocks noGrp="1"/>
          </p:cNvSpPr>
          <p:nvPr>
            <p:ph type="subTitle" idx="9"/>
          </p:nvPr>
        </p:nvSpPr>
        <p:spPr>
          <a:xfrm>
            <a:off x="5940618"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83" name="Google Shape;583;p48"/>
          <p:cNvSpPr txBox="1">
            <a:spLocks noGrp="1"/>
          </p:cNvSpPr>
          <p:nvPr>
            <p:ph type="subTitle" idx="14"/>
          </p:nvPr>
        </p:nvSpPr>
        <p:spPr>
          <a:xfrm>
            <a:off x="3332632"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84" name="Google Shape;58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585" name="Google Shape;585;p48"/>
          <p:cNvSpPr txBox="1">
            <a:spLocks noGrp="1"/>
          </p:cNvSpPr>
          <p:nvPr>
            <p:ph type="subTitle" idx="4"/>
          </p:nvPr>
        </p:nvSpPr>
        <p:spPr>
          <a:xfrm>
            <a:off x="716100" y="369520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a:t>
            </a:r>
            <a:endParaRPr/>
          </a:p>
        </p:txBody>
      </p:sp>
      <p:sp>
        <p:nvSpPr>
          <p:cNvPr id="586" name="Google Shape;586;p48"/>
          <p:cNvSpPr txBox="1">
            <a:spLocks noGrp="1"/>
          </p:cNvSpPr>
          <p:nvPr>
            <p:ph type="subTitle" idx="5"/>
          </p:nvPr>
        </p:nvSpPr>
        <p:spPr>
          <a:xfrm>
            <a:off x="3329860" y="3695200"/>
            <a:ext cx="248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7" name="Google Shape;587;p48"/>
          <p:cNvSpPr txBox="1">
            <a:spLocks noGrp="1"/>
          </p:cNvSpPr>
          <p:nvPr>
            <p:ph type="subTitle" idx="1"/>
          </p:nvPr>
        </p:nvSpPr>
        <p:spPr>
          <a:xfrm>
            <a:off x="716100" y="20428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88" name="Google Shape;588;p48"/>
          <p:cNvSpPr txBox="1">
            <a:spLocks noGrp="1"/>
          </p:cNvSpPr>
          <p:nvPr>
            <p:ph type="subTitle" idx="2"/>
          </p:nvPr>
        </p:nvSpPr>
        <p:spPr>
          <a:xfrm>
            <a:off x="3329780" y="2042850"/>
            <a:ext cx="248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89" name="Google Shape;589;p48"/>
          <p:cNvSpPr txBox="1">
            <a:spLocks noGrp="1"/>
          </p:cNvSpPr>
          <p:nvPr>
            <p:ph type="subTitle" idx="3"/>
          </p:nvPr>
        </p:nvSpPr>
        <p:spPr>
          <a:xfrm>
            <a:off x="5940621" y="20428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a Roman god</a:t>
            </a:r>
            <a:endParaRPr/>
          </a:p>
        </p:txBody>
      </p:sp>
      <p:sp>
        <p:nvSpPr>
          <p:cNvPr id="590" name="Google Shape;590;p48"/>
          <p:cNvSpPr txBox="1">
            <a:spLocks noGrp="1"/>
          </p:cNvSpPr>
          <p:nvPr>
            <p:ph type="subTitle" idx="6"/>
          </p:nvPr>
        </p:nvSpPr>
        <p:spPr>
          <a:xfrm>
            <a:off x="5940621" y="369520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away from the Sun</a:t>
            </a:r>
            <a:endParaRPr/>
          </a:p>
        </p:txBody>
      </p:sp>
      <p:grpSp>
        <p:nvGrpSpPr>
          <p:cNvPr id="591" name="Google Shape;591;p48"/>
          <p:cNvGrpSpPr/>
          <p:nvPr/>
        </p:nvGrpSpPr>
        <p:grpSpPr>
          <a:xfrm>
            <a:off x="6937981" y="2818213"/>
            <a:ext cx="509700" cy="509700"/>
            <a:chOff x="4671550" y="4058913"/>
            <a:chExt cx="509700" cy="509700"/>
          </a:xfrm>
        </p:grpSpPr>
        <p:sp>
          <p:nvSpPr>
            <p:cNvPr id="592" name="Google Shape;592;p48"/>
            <p:cNvSpPr/>
            <p:nvPr/>
          </p:nvSpPr>
          <p:spPr>
            <a:xfrm>
              <a:off x="46715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8"/>
            <p:cNvGrpSpPr/>
            <p:nvPr/>
          </p:nvGrpSpPr>
          <p:grpSpPr>
            <a:xfrm>
              <a:off x="4756365" y="4134491"/>
              <a:ext cx="340070" cy="358543"/>
              <a:chOff x="4744114" y="4177777"/>
              <a:chExt cx="340070" cy="358543"/>
            </a:xfrm>
          </p:grpSpPr>
          <p:sp>
            <p:nvSpPr>
              <p:cNvPr id="594" name="Google Shape;594;p48"/>
              <p:cNvSpPr/>
              <p:nvPr/>
            </p:nvSpPr>
            <p:spPr>
              <a:xfrm>
                <a:off x="4744114" y="4177777"/>
                <a:ext cx="340070" cy="358543"/>
              </a:xfrm>
              <a:custGeom>
                <a:avLst/>
                <a:gdLst/>
                <a:ahLst/>
                <a:cxnLst/>
                <a:rect l="l" t="t" r="r" b="b"/>
                <a:pathLst>
                  <a:path w="9646" h="10170" extrusionOk="0">
                    <a:moveTo>
                      <a:pt x="4811" y="596"/>
                    </a:moveTo>
                    <a:cubicBezTo>
                      <a:pt x="5239" y="596"/>
                      <a:pt x="5644" y="1239"/>
                      <a:pt x="5954" y="2287"/>
                    </a:cubicBezTo>
                    <a:cubicBezTo>
                      <a:pt x="5549" y="2406"/>
                      <a:pt x="5192" y="2549"/>
                      <a:pt x="4811" y="2739"/>
                    </a:cubicBezTo>
                    <a:cubicBezTo>
                      <a:pt x="4430" y="2549"/>
                      <a:pt x="4049" y="2406"/>
                      <a:pt x="3691" y="2287"/>
                    </a:cubicBezTo>
                    <a:cubicBezTo>
                      <a:pt x="3977" y="1239"/>
                      <a:pt x="4406" y="596"/>
                      <a:pt x="4811" y="596"/>
                    </a:cubicBezTo>
                    <a:close/>
                    <a:moveTo>
                      <a:pt x="3501" y="2882"/>
                    </a:moveTo>
                    <a:cubicBezTo>
                      <a:pt x="3691" y="2954"/>
                      <a:pt x="3882" y="3001"/>
                      <a:pt x="4073" y="3097"/>
                    </a:cubicBezTo>
                    <a:cubicBezTo>
                      <a:pt x="3953" y="3144"/>
                      <a:pt x="3858" y="3216"/>
                      <a:pt x="3739" y="3263"/>
                    </a:cubicBezTo>
                    <a:cubicBezTo>
                      <a:pt x="3644" y="3335"/>
                      <a:pt x="3525" y="3382"/>
                      <a:pt x="3406" y="3478"/>
                    </a:cubicBezTo>
                    <a:cubicBezTo>
                      <a:pt x="3453" y="3263"/>
                      <a:pt x="3477" y="3073"/>
                      <a:pt x="3501" y="2882"/>
                    </a:cubicBezTo>
                    <a:close/>
                    <a:moveTo>
                      <a:pt x="6097" y="2882"/>
                    </a:moveTo>
                    <a:cubicBezTo>
                      <a:pt x="6121" y="3073"/>
                      <a:pt x="6144" y="3263"/>
                      <a:pt x="6192" y="3478"/>
                    </a:cubicBezTo>
                    <a:cubicBezTo>
                      <a:pt x="6073" y="3382"/>
                      <a:pt x="5954" y="3335"/>
                      <a:pt x="5859" y="3263"/>
                    </a:cubicBezTo>
                    <a:cubicBezTo>
                      <a:pt x="5763" y="3216"/>
                      <a:pt x="5644" y="3144"/>
                      <a:pt x="5525" y="3097"/>
                    </a:cubicBezTo>
                    <a:cubicBezTo>
                      <a:pt x="5716" y="3025"/>
                      <a:pt x="5906" y="2954"/>
                      <a:pt x="6097" y="2882"/>
                    </a:cubicBezTo>
                    <a:close/>
                    <a:moveTo>
                      <a:pt x="7865" y="2508"/>
                    </a:moveTo>
                    <a:cubicBezTo>
                      <a:pt x="8266" y="2508"/>
                      <a:pt x="8575" y="2614"/>
                      <a:pt x="8716" y="2859"/>
                    </a:cubicBezTo>
                    <a:cubicBezTo>
                      <a:pt x="8978" y="3311"/>
                      <a:pt x="8502" y="4025"/>
                      <a:pt x="7811" y="4668"/>
                    </a:cubicBezTo>
                    <a:cubicBezTo>
                      <a:pt x="7526" y="4406"/>
                      <a:pt x="7192" y="4144"/>
                      <a:pt x="6859" y="3930"/>
                    </a:cubicBezTo>
                    <a:cubicBezTo>
                      <a:pt x="6835" y="3502"/>
                      <a:pt x="6787" y="3097"/>
                      <a:pt x="6692" y="2716"/>
                    </a:cubicBezTo>
                    <a:cubicBezTo>
                      <a:pt x="7119" y="2584"/>
                      <a:pt x="7525" y="2508"/>
                      <a:pt x="7865" y="2508"/>
                    </a:cubicBezTo>
                    <a:close/>
                    <a:moveTo>
                      <a:pt x="1706" y="2539"/>
                    </a:moveTo>
                    <a:cubicBezTo>
                      <a:pt x="2053" y="2539"/>
                      <a:pt x="2478" y="2615"/>
                      <a:pt x="2929" y="2739"/>
                    </a:cubicBezTo>
                    <a:cubicBezTo>
                      <a:pt x="2858" y="3120"/>
                      <a:pt x="2787" y="3549"/>
                      <a:pt x="2763" y="3954"/>
                    </a:cubicBezTo>
                    <a:cubicBezTo>
                      <a:pt x="2429" y="4192"/>
                      <a:pt x="2096" y="4430"/>
                      <a:pt x="1810" y="4692"/>
                    </a:cubicBezTo>
                    <a:cubicBezTo>
                      <a:pt x="1143" y="4025"/>
                      <a:pt x="667" y="3311"/>
                      <a:pt x="905" y="2859"/>
                    </a:cubicBezTo>
                    <a:cubicBezTo>
                      <a:pt x="1030" y="2633"/>
                      <a:pt x="1321" y="2539"/>
                      <a:pt x="1706" y="2539"/>
                    </a:cubicBezTo>
                    <a:close/>
                    <a:moveTo>
                      <a:pt x="6906" y="4692"/>
                    </a:moveTo>
                    <a:lnTo>
                      <a:pt x="7335" y="5049"/>
                    </a:lnTo>
                    <a:cubicBezTo>
                      <a:pt x="7192" y="5169"/>
                      <a:pt x="7049" y="5335"/>
                      <a:pt x="6906" y="5454"/>
                    </a:cubicBezTo>
                    <a:lnTo>
                      <a:pt x="6906" y="5097"/>
                    </a:lnTo>
                    <a:lnTo>
                      <a:pt x="6906" y="4692"/>
                    </a:lnTo>
                    <a:close/>
                    <a:moveTo>
                      <a:pt x="2739" y="4740"/>
                    </a:moveTo>
                    <a:lnTo>
                      <a:pt x="2739" y="5097"/>
                    </a:lnTo>
                    <a:lnTo>
                      <a:pt x="2739" y="5478"/>
                    </a:lnTo>
                    <a:lnTo>
                      <a:pt x="2286" y="5121"/>
                    </a:lnTo>
                    <a:cubicBezTo>
                      <a:pt x="2429" y="5002"/>
                      <a:pt x="2572" y="4859"/>
                      <a:pt x="2739" y="4740"/>
                    </a:cubicBezTo>
                    <a:close/>
                    <a:moveTo>
                      <a:pt x="4811" y="3382"/>
                    </a:moveTo>
                    <a:cubicBezTo>
                      <a:pt x="5073" y="3502"/>
                      <a:pt x="5359" y="3644"/>
                      <a:pt x="5549" y="3787"/>
                    </a:cubicBezTo>
                    <a:cubicBezTo>
                      <a:pt x="5763" y="3906"/>
                      <a:pt x="6001" y="4049"/>
                      <a:pt x="6263" y="4264"/>
                    </a:cubicBezTo>
                    <a:cubicBezTo>
                      <a:pt x="6311" y="4526"/>
                      <a:pt x="6311" y="4787"/>
                      <a:pt x="6311" y="5097"/>
                    </a:cubicBezTo>
                    <a:cubicBezTo>
                      <a:pt x="6311" y="5383"/>
                      <a:pt x="6311" y="5645"/>
                      <a:pt x="6263" y="5931"/>
                    </a:cubicBezTo>
                    <a:cubicBezTo>
                      <a:pt x="6001" y="6097"/>
                      <a:pt x="5763" y="6288"/>
                      <a:pt x="5549" y="6407"/>
                    </a:cubicBezTo>
                    <a:cubicBezTo>
                      <a:pt x="5311" y="6550"/>
                      <a:pt x="5049" y="6669"/>
                      <a:pt x="4811" y="6788"/>
                    </a:cubicBezTo>
                    <a:cubicBezTo>
                      <a:pt x="4573" y="6669"/>
                      <a:pt x="4311" y="6550"/>
                      <a:pt x="4073" y="6407"/>
                    </a:cubicBezTo>
                    <a:cubicBezTo>
                      <a:pt x="3858" y="6288"/>
                      <a:pt x="3620" y="6121"/>
                      <a:pt x="3358" y="5931"/>
                    </a:cubicBezTo>
                    <a:cubicBezTo>
                      <a:pt x="3334" y="5645"/>
                      <a:pt x="3334" y="5383"/>
                      <a:pt x="3334" y="5097"/>
                    </a:cubicBezTo>
                    <a:cubicBezTo>
                      <a:pt x="3334" y="4787"/>
                      <a:pt x="3334" y="4526"/>
                      <a:pt x="3358" y="4264"/>
                    </a:cubicBezTo>
                    <a:cubicBezTo>
                      <a:pt x="3620" y="4073"/>
                      <a:pt x="3858" y="3906"/>
                      <a:pt x="4073" y="3787"/>
                    </a:cubicBezTo>
                    <a:cubicBezTo>
                      <a:pt x="4287" y="3668"/>
                      <a:pt x="4549" y="3502"/>
                      <a:pt x="4811" y="3382"/>
                    </a:cubicBezTo>
                    <a:close/>
                    <a:moveTo>
                      <a:pt x="3453" y="6669"/>
                    </a:moveTo>
                    <a:cubicBezTo>
                      <a:pt x="3549" y="6764"/>
                      <a:pt x="3691" y="6812"/>
                      <a:pt x="3763" y="6883"/>
                    </a:cubicBezTo>
                    <a:cubicBezTo>
                      <a:pt x="3858" y="6955"/>
                      <a:pt x="3977" y="7026"/>
                      <a:pt x="4120" y="7074"/>
                    </a:cubicBezTo>
                    <a:cubicBezTo>
                      <a:pt x="3930" y="7169"/>
                      <a:pt x="3739" y="7240"/>
                      <a:pt x="3525" y="7288"/>
                    </a:cubicBezTo>
                    <a:cubicBezTo>
                      <a:pt x="3501" y="7074"/>
                      <a:pt x="3477" y="6907"/>
                      <a:pt x="3453" y="6669"/>
                    </a:cubicBezTo>
                    <a:close/>
                    <a:moveTo>
                      <a:pt x="6216" y="6693"/>
                    </a:moveTo>
                    <a:lnTo>
                      <a:pt x="6121" y="7312"/>
                    </a:lnTo>
                    <a:cubicBezTo>
                      <a:pt x="5930" y="7264"/>
                      <a:pt x="5740" y="7169"/>
                      <a:pt x="5525" y="7121"/>
                    </a:cubicBezTo>
                    <a:lnTo>
                      <a:pt x="5882" y="6931"/>
                    </a:lnTo>
                    <a:cubicBezTo>
                      <a:pt x="5978" y="6836"/>
                      <a:pt x="6097" y="6788"/>
                      <a:pt x="6216" y="6693"/>
                    </a:cubicBezTo>
                    <a:close/>
                    <a:moveTo>
                      <a:pt x="1810" y="5502"/>
                    </a:moveTo>
                    <a:cubicBezTo>
                      <a:pt x="2096" y="5764"/>
                      <a:pt x="2429" y="6050"/>
                      <a:pt x="2763" y="6240"/>
                    </a:cubicBezTo>
                    <a:cubicBezTo>
                      <a:pt x="2787" y="6669"/>
                      <a:pt x="2858" y="7074"/>
                      <a:pt x="2929" y="7479"/>
                    </a:cubicBezTo>
                    <a:cubicBezTo>
                      <a:pt x="2515" y="7584"/>
                      <a:pt x="2140" y="7636"/>
                      <a:pt x="1826" y="7636"/>
                    </a:cubicBezTo>
                    <a:cubicBezTo>
                      <a:pt x="1363" y="7636"/>
                      <a:pt x="1033" y="7525"/>
                      <a:pt x="905" y="7312"/>
                    </a:cubicBezTo>
                    <a:cubicBezTo>
                      <a:pt x="643" y="6883"/>
                      <a:pt x="1120" y="6169"/>
                      <a:pt x="1810" y="5502"/>
                    </a:cubicBezTo>
                    <a:close/>
                    <a:moveTo>
                      <a:pt x="7811" y="5502"/>
                    </a:moveTo>
                    <a:cubicBezTo>
                      <a:pt x="8478" y="6169"/>
                      <a:pt x="8954" y="6883"/>
                      <a:pt x="8716" y="7312"/>
                    </a:cubicBezTo>
                    <a:cubicBezTo>
                      <a:pt x="8589" y="7525"/>
                      <a:pt x="8267" y="7636"/>
                      <a:pt x="7806" y="7636"/>
                    </a:cubicBezTo>
                    <a:cubicBezTo>
                      <a:pt x="7493" y="7636"/>
                      <a:pt x="7116" y="7584"/>
                      <a:pt x="6692" y="7479"/>
                    </a:cubicBezTo>
                    <a:cubicBezTo>
                      <a:pt x="6787" y="7074"/>
                      <a:pt x="6835" y="6669"/>
                      <a:pt x="6859" y="6240"/>
                    </a:cubicBezTo>
                    <a:cubicBezTo>
                      <a:pt x="7192" y="6002"/>
                      <a:pt x="7526" y="5764"/>
                      <a:pt x="7811" y="5502"/>
                    </a:cubicBezTo>
                    <a:close/>
                    <a:moveTo>
                      <a:pt x="4811" y="7407"/>
                    </a:moveTo>
                    <a:cubicBezTo>
                      <a:pt x="5168" y="7550"/>
                      <a:pt x="5549" y="7740"/>
                      <a:pt x="5954" y="7860"/>
                    </a:cubicBezTo>
                    <a:cubicBezTo>
                      <a:pt x="5644" y="8931"/>
                      <a:pt x="5239" y="9574"/>
                      <a:pt x="4811" y="9574"/>
                    </a:cubicBezTo>
                    <a:cubicBezTo>
                      <a:pt x="4406" y="9574"/>
                      <a:pt x="3977" y="8907"/>
                      <a:pt x="3691" y="7860"/>
                    </a:cubicBezTo>
                    <a:cubicBezTo>
                      <a:pt x="4073" y="7740"/>
                      <a:pt x="4454" y="7550"/>
                      <a:pt x="4811" y="7407"/>
                    </a:cubicBezTo>
                    <a:close/>
                    <a:moveTo>
                      <a:pt x="4811" y="1"/>
                    </a:moveTo>
                    <a:cubicBezTo>
                      <a:pt x="4001" y="1"/>
                      <a:pt x="3453" y="930"/>
                      <a:pt x="3096" y="2144"/>
                    </a:cubicBezTo>
                    <a:cubicBezTo>
                      <a:pt x="2619" y="2018"/>
                      <a:pt x="2172" y="1950"/>
                      <a:pt x="1781" y="1950"/>
                    </a:cubicBezTo>
                    <a:cubicBezTo>
                      <a:pt x="1137" y="1950"/>
                      <a:pt x="642" y="2134"/>
                      <a:pt x="405" y="2549"/>
                    </a:cubicBezTo>
                    <a:cubicBezTo>
                      <a:pt x="0" y="3311"/>
                      <a:pt x="548" y="4264"/>
                      <a:pt x="1381" y="5097"/>
                    </a:cubicBezTo>
                    <a:cubicBezTo>
                      <a:pt x="548" y="5954"/>
                      <a:pt x="0" y="6883"/>
                      <a:pt x="405" y="7621"/>
                    </a:cubicBezTo>
                    <a:cubicBezTo>
                      <a:pt x="646" y="8061"/>
                      <a:pt x="1140" y="8230"/>
                      <a:pt x="1746" y="8230"/>
                    </a:cubicBezTo>
                    <a:cubicBezTo>
                      <a:pt x="2159" y="8230"/>
                      <a:pt x="2624" y="8152"/>
                      <a:pt x="3096" y="8026"/>
                    </a:cubicBezTo>
                    <a:cubicBezTo>
                      <a:pt x="3453" y="9265"/>
                      <a:pt x="4001" y="10170"/>
                      <a:pt x="4811" y="10170"/>
                    </a:cubicBezTo>
                    <a:cubicBezTo>
                      <a:pt x="5620" y="10170"/>
                      <a:pt x="6192" y="9265"/>
                      <a:pt x="6549" y="8026"/>
                    </a:cubicBezTo>
                    <a:cubicBezTo>
                      <a:pt x="7012" y="8152"/>
                      <a:pt x="7471" y="8230"/>
                      <a:pt x="7880" y="8230"/>
                    </a:cubicBezTo>
                    <a:cubicBezTo>
                      <a:pt x="8482" y="8230"/>
                      <a:pt x="8976" y="8061"/>
                      <a:pt x="9216" y="7621"/>
                    </a:cubicBezTo>
                    <a:cubicBezTo>
                      <a:pt x="9645" y="6883"/>
                      <a:pt x="9074" y="5931"/>
                      <a:pt x="8240" y="5097"/>
                    </a:cubicBezTo>
                    <a:cubicBezTo>
                      <a:pt x="9074" y="4216"/>
                      <a:pt x="9645" y="3311"/>
                      <a:pt x="9216" y="2549"/>
                    </a:cubicBezTo>
                    <a:cubicBezTo>
                      <a:pt x="8979" y="2134"/>
                      <a:pt x="8475" y="1950"/>
                      <a:pt x="7836" y="1950"/>
                    </a:cubicBezTo>
                    <a:cubicBezTo>
                      <a:pt x="7447" y="1950"/>
                      <a:pt x="7008" y="2018"/>
                      <a:pt x="6549" y="2144"/>
                    </a:cubicBezTo>
                    <a:cubicBezTo>
                      <a:pt x="6192" y="930"/>
                      <a:pt x="5620" y="1"/>
                      <a:pt x="4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4882631" y="4325565"/>
                <a:ext cx="63001" cy="63001"/>
              </a:xfrm>
              <a:custGeom>
                <a:avLst/>
                <a:gdLst/>
                <a:ahLst/>
                <a:cxnLst/>
                <a:rect l="l" t="t" r="r" b="b"/>
                <a:pathLst>
                  <a:path w="1787" h="1787" extrusionOk="0">
                    <a:moveTo>
                      <a:pt x="882" y="0"/>
                    </a:moveTo>
                    <a:cubicBezTo>
                      <a:pt x="382" y="0"/>
                      <a:pt x="1" y="381"/>
                      <a:pt x="1" y="905"/>
                    </a:cubicBezTo>
                    <a:cubicBezTo>
                      <a:pt x="1" y="1405"/>
                      <a:pt x="382" y="1786"/>
                      <a:pt x="882" y="1786"/>
                    </a:cubicBezTo>
                    <a:cubicBezTo>
                      <a:pt x="1382" y="1786"/>
                      <a:pt x="1787" y="1405"/>
                      <a:pt x="1787" y="905"/>
                    </a:cubicBezTo>
                    <a:cubicBezTo>
                      <a:pt x="1787" y="381"/>
                      <a:pt x="13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 name="Google Shape;596;p48"/>
          <p:cNvGrpSpPr/>
          <p:nvPr/>
        </p:nvGrpSpPr>
        <p:grpSpPr>
          <a:xfrm>
            <a:off x="6937950" y="1166438"/>
            <a:ext cx="509700" cy="509700"/>
            <a:chOff x="7892250" y="3453063"/>
            <a:chExt cx="509700" cy="509700"/>
          </a:xfrm>
        </p:grpSpPr>
        <p:sp>
          <p:nvSpPr>
            <p:cNvPr id="597" name="Google Shape;597;p48"/>
            <p:cNvSpPr/>
            <p:nvPr/>
          </p:nvSpPr>
          <p:spPr>
            <a:xfrm>
              <a:off x="78922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8"/>
            <p:cNvGrpSpPr/>
            <p:nvPr/>
          </p:nvGrpSpPr>
          <p:grpSpPr>
            <a:xfrm>
              <a:off x="7968251" y="3527795"/>
              <a:ext cx="357697" cy="360236"/>
              <a:chOff x="8018054" y="3549643"/>
              <a:chExt cx="357697" cy="360236"/>
            </a:xfrm>
          </p:grpSpPr>
          <p:sp>
            <p:nvSpPr>
              <p:cNvPr id="599" name="Google Shape;599;p48"/>
              <p:cNvSpPr/>
              <p:nvPr/>
            </p:nvSpPr>
            <p:spPr>
              <a:xfrm>
                <a:off x="8165808" y="3591631"/>
                <a:ext cx="63036" cy="63001"/>
              </a:xfrm>
              <a:custGeom>
                <a:avLst/>
                <a:gdLst/>
                <a:ahLst/>
                <a:cxnLst/>
                <a:rect l="l" t="t" r="r" b="b"/>
                <a:pathLst>
                  <a:path w="1788" h="1787" extrusionOk="0">
                    <a:moveTo>
                      <a:pt x="882" y="1"/>
                    </a:moveTo>
                    <a:cubicBezTo>
                      <a:pt x="382" y="1"/>
                      <a:pt x="1" y="405"/>
                      <a:pt x="1" y="906"/>
                    </a:cubicBezTo>
                    <a:cubicBezTo>
                      <a:pt x="1" y="1406"/>
                      <a:pt x="382" y="1787"/>
                      <a:pt x="882" y="1787"/>
                    </a:cubicBezTo>
                    <a:cubicBezTo>
                      <a:pt x="1406" y="1787"/>
                      <a:pt x="1787" y="1406"/>
                      <a:pt x="1787" y="906"/>
                    </a:cubicBezTo>
                    <a:cubicBezTo>
                      <a:pt x="1787" y="405"/>
                      <a:pt x="1406"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107038" y="3838487"/>
                <a:ext cx="39521" cy="46184"/>
              </a:xfrm>
              <a:custGeom>
                <a:avLst/>
                <a:gdLst/>
                <a:ahLst/>
                <a:cxnLst/>
                <a:rect l="l" t="t" r="r" b="b"/>
                <a:pathLst>
                  <a:path w="1121" h="1310" extrusionOk="0">
                    <a:moveTo>
                      <a:pt x="573" y="0"/>
                    </a:moveTo>
                    <a:lnTo>
                      <a:pt x="1" y="191"/>
                    </a:lnTo>
                    <a:cubicBezTo>
                      <a:pt x="144" y="595"/>
                      <a:pt x="382" y="976"/>
                      <a:pt x="715" y="1310"/>
                    </a:cubicBezTo>
                    <a:lnTo>
                      <a:pt x="1120" y="857"/>
                    </a:lnTo>
                    <a:cubicBezTo>
                      <a:pt x="858" y="619"/>
                      <a:pt x="692" y="333"/>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8249785" y="3835102"/>
                <a:ext cx="38639" cy="46219"/>
              </a:xfrm>
              <a:custGeom>
                <a:avLst/>
                <a:gdLst/>
                <a:ahLst/>
                <a:cxnLst/>
                <a:rect l="l" t="t" r="r" b="b"/>
                <a:pathLst>
                  <a:path w="1096" h="1311" extrusionOk="0">
                    <a:moveTo>
                      <a:pt x="524" y="1"/>
                    </a:moveTo>
                    <a:cubicBezTo>
                      <a:pt x="453" y="334"/>
                      <a:pt x="262" y="668"/>
                      <a:pt x="0" y="906"/>
                    </a:cubicBezTo>
                    <a:lnTo>
                      <a:pt x="405" y="1311"/>
                    </a:lnTo>
                    <a:cubicBezTo>
                      <a:pt x="739" y="1001"/>
                      <a:pt x="977" y="596"/>
                      <a:pt x="1096" y="191"/>
                    </a:cubicBez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102843" y="3776332"/>
                <a:ext cx="21047" cy="44527"/>
              </a:xfrm>
              <a:custGeom>
                <a:avLst/>
                <a:gdLst/>
                <a:ahLst/>
                <a:cxnLst/>
                <a:rect l="l" t="t" r="r" b="b"/>
                <a:pathLst>
                  <a:path w="597" h="1263" extrusionOk="0">
                    <a:moveTo>
                      <a:pt x="1" y="1"/>
                    </a:moveTo>
                    <a:lnTo>
                      <a:pt x="1" y="1049"/>
                    </a:lnTo>
                    <a:lnTo>
                      <a:pt x="1" y="1263"/>
                    </a:lnTo>
                    <a:lnTo>
                      <a:pt x="596" y="1239"/>
                    </a:lnTo>
                    <a:lnTo>
                      <a:pt x="596" y="107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8270762" y="3775486"/>
                <a:ext cx="21047" cy="42870"/>
              </a:xfrm>
              <a:custGeom>
                <a:avLst/>
                <a:gdLst/>
                <a:ahLst/>
                <a:cxnLst/>
                <a:rect l="l" t="t" r="r" b="b"/>
                <a:pathLst>
                  <a:path w="597" h="1216" extrusionOk="0">
                    <a:moveTo>
                      <a:pt x="1" y="1"/>
                    </a:moveTo>
                    <a:lnTo>
                      <a:pt x="1" y="1192"/>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8102843" y="3713367"/>
                <a:ext cx="21047" cy="42024"/>
              </a:xfrm>
              <a:custGeom>
                <a:avLst/>
                <a:gdLst/>
                <a:ahLst/>
                <a:cxnLst/>
                <a:rect l="l" t="t" r="r" b="b"/>
                <a:pathLst>
                  <a:path w="597" h="1192" extrusionOk="0">
                    <a:moveTo>
                      <a:pt x="1" y="1"/>
                    </a:moveTo>
                    <a:lnTo>
                      <a:pt x="1" y="1191"/>
                    </a:lnTo>
                    <a:lnTo>
                      <a:pt x="596" y="1191"/>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8270762" y="3711710"/>
                <a:ext cx="21047" cy="41989"/>
              </a:xfrm>
              <a:custGeom>
                <a:avLst/>
                <a:gdLst/>
                <a:ahLst/>
                <a:cxnLst/>
                <a:rect l="l" t="t" r="r" b="b"/>
                <a:pathLst>
                  <a:path w="597" h="1191" extrusionOk="0">
                    <a:moveTo>
                      <a:pt x="1" y="0"/>
                    </a:moveTo>
                    <a:lnTo>
                      <a:pt x="1" y="1191"/>
                    </a:lnTo>
                    <a:lnTo>
                      <a:pt x="596" y="1191"/>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8102843" y="3649555"/>
                <a:ext cx="21047" cy="42870"/>
              </a:xfrm>
              <a:custGeom>
                <a:avLst/>
                <a:gdLst/>
                <a:ahLst/>
                <a:cxnLst/>
                <a:rect l="l" t="t" r="r" b="b"/>
                <a:pathLst>
                  <a:path w="597" h="1216" extrusionOk="0">
                    <a:moveTo>
                      <a:pt x="1" y="1"/>
                    </a:moveTo>
                    <a:lnTo>
                      <a:pt x="1" y="1215"/>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8270762" y="3647898"/>
                <a:ext cx="21047" cy="42835"/>
              </a:xfrm>
              <a:custGeom>
                <a:avLst/>
                <a:gdLst/>
                <a:ahLst/>
                <a:cxnLst/>
                <a:rect l="l" t="t" r="r" b="b"/>
                <a:pathLst>
                  <a:path w="597" h="1215" extrusionOk="0">
                    <a:moveTo>
                      <a:pt x="1" y="0"/>
                    </a:moveTo>
                    <a:lnTo>
                      <a:pt x="1" y="1215"/>
                    </a:lnTo>
                    <a:lnTo>
                      <a:pt x="596" y="121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8102843" y="3584933"/>
                <a:ext cx="36982" cy="47030"/>
              </a:xfrm>
              <a:custGeom>
                <a:avLst/>
                <a:gdLst/>
                <a:ahLst/>
                <a:cxnLst/>
                <a:rect l="l" t="t" r="r" b="b"/>
                <a:pathLst>
                  <a:path w="1049" h="1334" extrusionOk="0">
                    <a:moveTo>
                      <a:pt x="572" y="0"/>
                    </a:moveTo>
                    <a:cubicBezTo>
                      <a:pt x="263" y="357"/>
                      <a:pt x="96" y="762"/>
                      <a:pt x="1" y="1215"/>
                    </a:cubicBezTo>
                    <a:lnTo>
                      <a:pt x="596" y="1334"/>
                    </a:lnTo>
                    <a:cubicBezTo>
                      <a:pt x="692" y="976"/>
                      <a:pt x="834" y="643"/>
                      <a:pt x="1049" y="381"/>
                    </a:cubicBez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8253135" y="3582394"/>
                <a:ext cx="36136" cy="46219"/>
              </a:xfrm>
              <a:custGeom>
                <a:avLst/>
                <a:gdLst/>
                <a:ahLst/>
                <a:cxnLst/>
                <a:rect l="l" t="t" r="r" b="b"/>
                <a:pathLst>
                  <a:path w="1025" h="1311" extrusionOk="0">
                    <a:moveTo>
                      <a:pt x="429" y="1"/>
                    </a:moveTo>
                    <a:lnTo>
                      <a:pt x="1" y="382"/>
                    </a:lnTo>
                    <a:cubicBezTo>
                      <a:pt x="215" y="667"/>
                      <a:pt x="382" y="977"/>
                      <a:pt x="477" y="1310"/>
                    </a:cubicBezTo>
                    <a:lnTo>
                      <a:pt x="1025" y="1191"/>
                    </a:lnTo>
                    <a:cubicBezTo>
                      <a:pt x="953" y="739"/>
                      <a:pt x="739" y="33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8140636" y="3549643"/>
                <a:ext cx="46219" cy="36136"/>
              </a:xfrm>
              <a:custGeom>
                <a:avLst/>
                <a:gdLst/>
                <a:ahLst/>
                <a:cxnLst/>
                <a:rect l="l" t="t" r="r" b="b"/>
                <a:pathLst>
                  <a:path w="1311" h="1025" extrusionOk="0">
                    <a:moveTo>
                      <a:pt x="1215" y="1"/>
                    </a:moveTo>
                    <a:cubicBezTo>
                      <a:pt x="763" y="72"/>
                      <a:pt x="358" y="287"/>
                      <a:pt x="1" y="549"/>
                    </a:cubicBezTo>
                    <a:lnTo>
                      <a:pt x="358" y="1025"/>
                    </a:lnTo>
                    <a:cubicBezTo>
                      <a:pt x="620" y="811"/>
                      <a:pt x="977" y="668"/>
                      <a:pt x="1310" y="596"/>
                    </a:cubicBez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8205294" y="3549643"/>
                <a:ext cx="46219" cy="35326"/>
              </a:xfrm>
              <a:custGeom>
                <a:avLst/>
                <a:gdLst/>
                <a:ahLst/>
                <a:cxnLst/>
                <a:rect l="l" t="t" r="r" b="b"/>
                <a:pathLst>
                  <a:path w="1311" h="1002" extrusionOk="0">
                    <a:moveTo>
                      <a:pt x="72" y="1"/>
                    </a:moveTo>
                    <a:lnTo>
                      <a:pt x="0" y="596"/>
                    </a:lnTo>
                    <a:cubicBezTo>
                      <a:pt x="357" y="644"/>
                      <a:pt x="691" y="787"/>
                      <a:pt x="977" y="1001"/>
                    </a:cubicBezTo>
                    <a:lnTo>
                      <a:pt x="1310" y="477"/>
                    </a:lnTo>
                    <a:cubicBezTo>
                      <a:pt x="953" y="215"/>
                      <a:pt x="524"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8310248" y="3640318"/>
                <a:ext cx="65504" cy="141937"/>
              </a:xfrm>
              <a:custGeom>
                <a:avLst/>
                <a:gdLst/>
                <a:ahLst/>
                <a:cxnLst/>
                <a:rect l="l" t="t" r="r" b="b"/>
                <a:pathLst>
                  <a:path w="1858" h="4026" extrusionOk="0">
                    <a:moveTo>
                      <a:pt x="1286" y="1"/>
                    </a:moveTo>
                    <a:lnTo>
                      <a:pt x="0" y="2597"/>
                    </a:lnTo>
                    <a:lnTo>
                      <a:pt x="834" y="3430"/>
                    </a:lnTo>
                    <a:lnTo>
                      <a:pt x="357" y="3430"/>
                    </a:lnTo>
                    <a:lnTo>
                      <a:pt x="357" y="4025"/>
                    </a:lnTo>
                    <a:lnTo>
                      <a:pt x="1858" y="4025"/>
                    </a:lnTo>
                    <a:lnTo>
                      <a:pt x="1858" y="2525"/>
                    </a:lnTo>
                    <a:lnTo>
                      <a:pt x="1262" y="2525"/>
                    </a:lnTo>
                    <a:lnTo>
                      <a:pt x="1262" y="2978"/>
                    </a:lnTo>
                    <a:lnTo>
                      <a:pt x="762" y="2478"/>
                    </a:lnTo>
                    <a:lnTo>
                      <a:pt x="1834" y="263"/>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8144831" y="3654597"/>
                <a:ext cx="104989" cy="212447"/>
              </a:xfrm>
              <a:custGeom>
                <a:avLst/>
                <a:gdLst/>
                <a:ahLst/>
                <a:cxnLst/>
                <a:rect l="l" t="t" r="r" b="b"/>
                <a:pathLst>
                  <a:path w="2978" h="6026" extrusionOk="0">
                    <a:moveTo>
                      <a:pt x="1477" y="1"/>
                    </a:moveTo>
                    <a:cubicBezTo>
                      <a:pt x="691" y="1"/>
                      <a:pt x="1" y="691"/>
                      <a:pt x="1" y="1525"/>
                    </a:cubicBezTo>
                    <a:lnTo>
                      <a:pt x="1" y="3620"/>
                    </a:lnTo>
                    <a:lnTo>
                      <a:pt x="596" y="3620"/>
                    </a:lnTo>
                    <a:lnTo>
                      <a:pt x="596" y="6026"/>
                    </a:lnTo>
                    <a:lnTo>
                      <a:pt x="2382" y="6026"/>
                    </a:lnTo>
                    <a:lnTo>
                      <a:pt x="2382" y="3620"/>
                    </a:lnTo>
                    <a:lnTo>
                      <a:pt x="2977" y="3620"/>
                    </a:lnTo>
                    <a:lnTo>
                      <a:pt x="2977" y="1525"/>
                    </a:lnTo>
                    <a:cubicBezTo>
                      <a:pt x="2977" y="691"/>
                      <a:pt x="2287"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8018054" y="3640318"/>
                <a:ext cx="64693" cy="141937"/>
              </a:xfrm>
              <a:custGeom>
                <a:avLst/>
                <a:gdLst/>
                <a:ahLst/>
                <a:cxnLst/>
                <a:rect l="l" t="t" r="r" b="b"/>
                <a:pathLst>
                  <a:path w="1835" h="4026" extrusionOk="0">
                    <a:moveTo>
                      <a:pt x="548" y="1"/>
                    </a:moveTo>
                    <a:lnTo>
                      <a:pt x="24" y="263"/>
                    </a:lnTo>
                    <a:lnTo>
                      <a:pt x="1120" y="2454"/>
                    </a:lnTo>
                    <a:lnTo>
                      <a:pt x="596" y="3001"/>
                    </a:lnTo>
                    <a:lnTo>
                      <a:pt x="596" y="2525"/>
                    </a:lnTo>
                    <a:lnTo>
                      <a:pt x="1" y="2525"/>
                    </a:lnTo>
                    <a:lnTo>
                      <a:pt x="1" y="4025"/>
                    </a:lnTo>
                    <a:lnTo>
                      <a:pt x="1477" y="4025"/>
                    </a:lnTo>
                    <a:lnTo>
                      <a:pt x="1477" y="3430"/>
                    </a:lnTo>
                    <a:lnTo>
                      <a:pt x="1001" y="3430"/>
                    </a:lnTo>
                    <a:lnTo>
                      <a:pt x="1834" y="259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8207797" y="3877091"/>
                <a:ext cx="37829" cy="31941"/>
              </a:xfrm>
              <a:custGeom>
                <a:avLst/>
                <a:gdLst/>
                <a:ahLst/>
                <a:cxnLst/>
                <a:rect l="l" t="t" r="r" b="b"/>
                <a:pathLst>
                  <a:path w="1073" h="906" extrusionOk="0">
                    <a:moveTo>
                      <a:pt x="763" y="0"/>
                    </a:moveTo>
                    <a:cubicBezTo>
                      <a:pt x="525" y="167"/>
                      <a:pt x="263" y="239"/>
                      <a:pt x="1" y="286"/>
                    </a:cubicBezTo>
                    <a:lnTo>
                      <a:pt x="1" y="905"/>
                    </a:lnTo>
                    <a:cubicBezTo>
                      <a:pt x="382" y="882"/>
                      <a:pt x="739" y="715"/>
                      <a:pt x="1072" y="524"/>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8150719" y="3879594"/>
                <a:ext cx="36136" cy="30284"/>
              </a:xfrm>
              <a:custGeom>
                <a:avLst/>
                <a:gdLst/>
                <a:ahLst/>
                <a:cxnLst/>
                <a:rect l="l" t="t" r="r" b="b"/>
                <a:pathLst>
                  <a:path w="1025" h="859" extrusionOk="0">
                    <a:moveTo>
                      <a:pt x="310" y="1"/>
                    </a:moveTo>
                    <a:lnTo>
                      <a:pt x="0" y="525"/>
                    </a:lnTo>
                    <a:cubicBezTo>
                      <a:pt x="310" y="715"/>
                      <a:pt x="667" y="834"/>
                      <a:pt x="1001" y="858"/>
                    </a:cubicBezTo>
                    <a:lnTo>
                      <a:pt x="1001" y="239"/>
                    </a:lnTo>
                    <a:lnTo>
                      <a:pt x="1024" y="239"/>
                    </a:lnTo>
                    <a:cubicBezTo>
                      <a:pt x="786" y="215"/>
                      <a:pt x="548" y="12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48"/>
          <p:cNvGrpSpPr/>
          <p:nvPr/>
        </p:nvGrpSpPr>
        <p:grpSpPr>
          <a:xfrm>
            <a:off x="1704869" y="2818213"/>
            <a:ext cx="509700" cy="509700"/>
            <a:chOff x="3866375" y="3453063"/>
            <a:chExt cx="509700" cy="509700"/>
          </a:xfrm>
        </p:grpSpPr>
        <p:sp>
          <p:nvSpPr>
            <p:cNvPr id="618" name="Google Shape;618;p48"/>
            <p:cNvSpPr/>
            <p:nvPr/>
          </p:nvSpPr>
          <p:spPr>
            <a:xfrm>
              <a:off x="38663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8"/>
            <p:cNvGrpSpPr/>
            <p:nvPr/>
          </p:nvGrpSpPr>
          <p:grpSpPr>
            <a:xfrm>
              <a:off x="3941971" y="3528218"/>
              <a:ext cx="358508" cy="359389"/>
              <a:chOff x="3913352" y="3550066"/>
              <a:chExt cx="358508" cy="359389"/>
            </a:xfrm>
          </p:grpSpPr>
          <p:sp>
            <p:nvSpPr>
              <p:cNvPr id="620" name="Google Shape;620;p48"/>
              <p:cNvSpPr/>
              <p:nvPr/>
            </p:nvSpPr>
            <p:spPr>
              <a:xfrm>
                <a:off x="3977163" y="3592054"/>
                <a:ext cx="63001" cy="85670"/>
              </a:xfrm>
              <a:custGeom>
                <a:avLst/>
                <a:gdLst/>
                <a:ahLst/>
                <a:cxnLst/>
                <a:rect l="l" t="t" r="r" b="b"/>
                <a:pathLst>
                  <a:path w="1787" h="2430" extrusionOk="0">
                    <a:moveTo>
                      <a:pt x="881" y="1"/>
                    </a:moveTo>
                    <a:lnTo>
                      <a:pt x="643" y="358"/>
                    </a:lnTo>
                    <a:cubicBezTo>
                      <a:pt x="453" y="667"/>
                      <a:pt x="0" y="1120"/>
                      <a:pt x="0" y="1501"/>
                    </a:cubicBezTo>
                    <a:cubicBezTo>
                      <a:pt x="0" y="2001"/>
                      <a:pt x="405" y="2430"/>
                      <a:pt x="881" y="2430"/>
                    </a:cubicBezTo>
                    <a:cubicBezTo>
                      <a:pt x="1357" y="2430"/>
                      <a:pt x="1786" y="2001"/>
                      <a:pt x="1786" y="1501"/>
                    </a:cubicBezTo>
                    <a:cubicBezTo>
                      <a:pt x="1786" y="1120"/>
                      <a:pt x="1334" y="644"/>
                      <a:pt x="1119" y="358"/>
                    </a:cubicBez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3913352" y="3719677"/>
                <a:ext cx="83977" cy="84824"/>
              </a:xfrm>
              <a:custGeom>
                <a:avLst/>
                <a:gdLst/>
                <a:ahLst/>
                <a:cxnLst/>
                <a:rect l="l" t="t" r="r" b="b"/>
                <a:pathLst>
                  <a:path w="2382" h="2406" extrusionOk="0">
                    <a:moveTo>
                      <a:pt x="1191" y="0"/>
                    </a:moveTo>
                    <a:cubicBezTo>
                      <a:pt x="524" y="0"/>
                      <a:pt x="0" y="524"/>
                      <a:pt x="0" y="1191"/>
                    </a:cubicBezTo>
                    <a:cubicBezTo>
                      <a:pt x="0" y="1834"/>
                      <a:pt x="524" y="2406"/>
                      <a:pt x="1191" y="2406"/>
                    </a:cubicBezTo>
                    <a:cubicBezTo>
                      <a:pt x="1834" y="2406"/>
                      <a:pt x="2382" y="1834"/>
                      <a:pt x="2382" y="1191"/>
                    </a:cubicBezTo>
                    <a:cubicBezTo>
                      <a:pt x="2382" y="524"/>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4133308" y="3825442"/>
                <a:ext cx="117575" cy="84013"/>
              </a:xfrm>
              <a:custGeom>
                <a:avLst/>
                <a:gdLst/>
                <a:ahLst/>
                <a:cxnLst/>
                <a:rect l="l" t="t" r="r" b="b"/>
                <a:pathLst>
                  <a:path w="3335" h="2383" extrusionOk="0">
                    <a:moveTo>
                      <a:pt x="882" y="1"/>
                    </a:moveTo>
                    <a:cubicBezTo>
                      <a:pt x="382" y="1"/>
                      <a:pt x="1" y="406"/>
                      <a:pt x="1" y="882"/>
                    </a:cubicBezTo>
                    <a:lnTo>
                      <a:pt x="1" y="1787"/>
                    </a:lnTo>
                    <a:cubicBezTo>
                      <a:pt x="1" y="2120"/>
                      <a:pt x="263" y="2382"/>
                      <a:pt x="596" y="2382"/>
                    </a:cubicBezTo>
                    <a:lnTo>
                      <a:pt x="2668" y="2382"/>
                    </a:lnTo>
                    <a:cubicBezTo>
                      <a:pt x="3073" y="2382"/>
                      <a:pt x="3335" y="2120"/>
                      <a:pt x="3335" y="1787"/>
                    </a:cubicBezTo>
                    <a:cubicBezTo>
                      <a:pt x="3335" y="1454"/>
                      <a:pt x="3073" y="1192"/>
                      <a:pt x="2739" y="1192"/>
                    </a:cubicBezTo>
                    <a:lnTo>
                      <a:pt x="1691" y="1192"/>
                    </a:lnTo>
                    <a:lnTo>
                      <a:pt x="1810" y="811"/>
                    </a:lnTo>
                    <a:lnTo>
                      <a:pt x="1787" y="715"/>
                    </a:lnTo>
                    <a:cubicBezTo>
                      <a:pt x="1691" y="287"/>
                      <a:pt x="1334"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3963731" y="3740654"/>
                <a:ext cx="141055" cy="167285"/>
              </a:xfrm>
              <a:custGeom>
                <a:avLst/>
                <a:gdLst/>
                <a:ahLst/>
                <a:cxnLst/>
                <a:rect l="l" t="t" r="r" b="b"/>
                <a:pathLst>
                  <a:path w="4001" h="4745" extrusionOk="0">
                    <a:moveTo>
                      <a:pt x="2620" y="1"/>
                    </a:moveTo>
                    <a:cubicBezTo>
                      <a:pt x="2143" y="1"/>
                      <a:pt x="1691" y="286"/>
                      <a:pt x="1500" y="691"/>
                    </a:cubicBezTo>
                    <a:lnTo>
                      <a:pt x="71" y="3954"/>
                    </a:lnTo>
                    <a:cubicBezTo>
                      <a:pt x="0" y="4121"/>
                      <a:pt x="24" y="4335"/>
                      <a:pt x="143" y="4502"/>
                    </a:cubicBezTo>
                    <a:cubicBezTo>
                      <a:pt x="252" y="4666"/>
                      <a:pt x="442" y="4745"/>
                      <a:pt x="634" y="4745"/>
                    </a:cubicBezTo>
                    <a:cubicBezTo>
                      <a:pt x="860" y="4745"/>
                      <a:pt x="1088" y="4636"/>
                      <a:pt x="1191" y="4430"/>
                    </a:cubicBezTo>
                    <a:lnTo>
                      <a:pt x="2096" y="2406"/>
                    </a:lnTo>
                    <a:lnTo>
                      <a:pt x="3405" y="2406"/>
                    </a:lnTo>
                    <a:lnTo>
                      <a:pt x="4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4106443" y="3740654"/>
                <a:ext cx="104989" cy="84824"/>
              </a:xfrm>
              <a:custGeom>
                <a:avLst/>
                <a:gdLst/>
                <a:ahLst/>
                <a:cxnLst/>
                <a:rect l="l" t="t" r="r" b="b"/>
                <a:pathLst>
                  <a:path w="2978" h="2406" extrusionOk="0">
                    <a:moveTo>
                      <a:pt x="596" y="1"/>
                    </a:moveTo>
                    <a:lnTo>
                      <a:pt x="0" y="2406"/>
                    </a:lnTo>
                    <a:lnTo>
                      <a:pt x="524" y="2406"/>
                    </a:lnTo>
                    <a:cubicBezTo>
                      <a:pt x="786" y="2049"/>
                      <a:pt x="1239" y="1811"/>
                      <a:pt x="1715" y="1811"/>
                    </a:cubicBezTo>
                    <a:cubicBezTo>
                      <a:pt x="2096" y="1811"/>
                      <a:pt x="2453" y="1953"/>
                      <a:pt x="2715" y="2192"/>
                    </a:cubicBezTo>
                    <a:cubicBezTo>
                      <a:pt x="2977" y="1025"/>
                      <a:pt x="2072"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4187036" y="3550066"/>
                <a:ext cx="84824" cy="104989"/>
              </a:xfrm>
              <a:custGeom>
                <a:avLst/>
                <a:gdLst/>
                <a:ahLst/>
                <a:cxnLst/>
                <a:rect l="l" t="t" r="r" b="b"/>
                <a:pathLst>
                  <a:path w="2406" h="2978" extrusionOk="0">
                    <a:moveTo>
                      <a:pt x="1" y="1"/>
                    </a:moveTo>
                    <a:lnTo>
                      <a:pt x="1" y="2978"/>
                    </a:lnTo>
                    <a:lnTo>
                      <a:pt x="596" y="2978"/>
                    </a:lnTo>
                    <a:lnTo>
                      <a:pt x="596" y="2382"/>
                    </a:lnTo>
                    <a:lnTo>
                      <a:pt x="1525" y="2382"/>
                    </a:lnTo>
                    <a:cubicBezTo>
                      <a:pt x="2025" y="2382"/>
                      <a:pt x="2406" y="1977"/>
                      <a:pt x="2406" y="1501"/>
                    </a:cubicBezTo>
                    <a:cubicBezTo>
                      <a:pt x="2406" y="1001"/>
                      <a:pt x="2025" y="596"/>
                      <a:pt x="1525"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033395" y="3571078"/>
                <a:ext cx="131854" cy="63001"/>
              </a:xfrm>
              <a:custGeom>
                <a:avLst/>
                <a:gdLst/>
                <a:ahLst/>
                <a:cxnLst/>
                <a:rect l="l" t="t" r="r" b="b"/>
                <a:pathLst>
                  <a:path w="3740" h="1787" extrusionOk="0">
                    <a:moveTo>
                      <a:pt x="2072" y="0"/>
                    </a:moveTo>
                    <a:cubicBezTo>
                      <a:pt x="1739" y="0"/>
                      <a:pt x="1406" y="119"/>
                      <a:pt x="1168" y="405"/>
                    </a:cubicBezTo>
                    <a:cubicBezTo>
                      <a:pt x="1025" y="548"/>
                      <a:pt x="834" y="596"/>
                      <a:pt x="667" y="596"/>
                    </a:cubicBezTo>
                    <a:lnTo>
                      <a:pt x="1" y="596"/>
                    </a:lnTo>
                    <a:cubicBezTo>
                      <a:pt x="72" y="667"/>
                      <a:pt x="1" y="596"/>
                      <a:pt x="167" y="810"/>
                    </a:cubicBezTo>
                    <a:cubicBezTo>
                      <a:pt x="239" y="929"/>
                      <a:pt x="334" y="1048"/>
                      <a:pt x="429" y="1191"/>
                    </a:cubicBezTo>
                    <a:lnTo>
                      <a:pt x="644" y="1191"/>
                    </a:lnTo>
                    <a:cubicBezTo>
                      <a:pt x="810" y="1191"/>
                      <a:pt x="1025" y="1286"/>
                      <a:pt x="1144" y="1405"/>
                    </a:cubicBezTo>
                    <a:cubicBezTo>
                      <a:pt x="1382"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48"/>
          <p:cNvGrpSpPr/>
          <p:nvPr/>
        </p:nvGrpSpPr>
        <p:grpSpPr>
          <a:xfrm>
            <a:off x="4317156" y="1166438"/>
            <a:ext cx="509700" cy="509700"/>
            <a:chOff x="4671550" y="2219338"/>
            <a:chExt cx="509700" cy="509700"/>
          </a:xfrm>
        </p:grpSpPr>
        <p:sp>
          <p:nvSpPr>
            <p:cNvPr id="628" name="Google Shape;628;p48"/>
            <p:cNvSpPr/>
            <p:nvPr/>
          </p:nvSpPr>
          <p:spPr>
            <a:xfrm>
              <a:off x="46715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8"/>
            <p:cNvGrpSpPr/>
            <p:nvPr/>
          </p:nvGrpSpPr>
          <p:grpSpPr>
            <a:xfrm>
              <a:off x="4746300" y="2294493"/>
              <a:ext cx="360200" cy="359389"/>
              <a:chOff x="4734049" y="2295120"/>
              <a:chExt cx="360200" cy="359389"/>
            </a:xfrm>
          </p:grpSpPr>
          <p:sp>
            <p:nvSpPr>
              <p:cNvPr id="630" name="Google Shape;630;p48"/>
              <p:cNvSpPr/>
              <p:nvPr/>
            </p:nvSpPr>
            <p:spPr>
              <a:xfrm>
                <a:off x="4734049" y="2527697"/>
                <a:ext cx="360200" cy="42835"/>
              </a:xfrm>
              <a:custGeom>
                <a:avLst/>
                <a:gdLst/>
                <a:ahLst/>
                <a:cxnLst/>
                <a:rect l="l" t="t" r="r" b="b"/>
                <a:pathLst>
                  <a:path w="10217" h="1215" extrusionOk="0">
                    <a:moveTo>
                      <a:pt x="1" y="0"/>
                    </a:moveTo>
                    <a:lnTo>
                      <a:pt x="1" y="1215"/>
                    </a:lnTo>
                    <a:lnTo>
                      <a:pt x="10217" y="1215"/>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4818837" y="2591509"/>
                <a:ext cx="190624" cy="63001"/>
              </a:xfrm>
              <a:custGeom>
                <a:avLst/>
                <a:gdLst/>
                <a:ahLst/>
                <a:cxnLst/>
                <a:rect l="l" t="t" r="r" b="b"/>
                <a:pathLst>
                  <a:path w="5407" h="1787" extrusionOk="0">
                    <a:moveTo>
                      <a:pt x="2978" y="596"/>
                    </a:moveTo>
                    <a:lnTo>
                      <a:pt x="2978" y="1191"/>
                    </a:lnTo>
                    <a:lnTo>
                      <a:pt x="2382" y="1191"/>
                    </a:lnTo>
                    <a:lnTo>
                      <a:pt x="2382" y="596"/>
                    </a:lnTo>
                    <a:close/>
                    <a:moveTo>
                      <a:pt x="1192" y="0"/>
                    </a:moveTo>
                    <a:lnTo>
                      <a:pt x="1192" y="1191"/>
                    </a:lnTo>
                    <a:lnTo>
                      <a:pt x="1" y="1191"/>
                    </a:lnTo>
                    <a:lnTo>
                      <a:pt x="1" y="1786"/>
                    </a:lnTo>
                    <a:lnTo>
                      <a:pt x="5407" y="1786"/>
                    </a:lnTo>
                    <a:lnTo>
                      <a:pt x="5407" y="1191"/>
                    </a:lnTo>
                    <a:lnTo>
                      <a:pt x="4216" y="1191"/>
                    </a:lnTo>
                    <a:lnTo>
                      <a:pt x="4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4833962" y="2415198"/>
                <a:ext cx="33633" cy="17663"/>
              </a:xfrm>
              <a:custGeom>
                <a:avLst/>
                <a:gdLst/>
                <a:ahLst/>
                <a:cxnLst/>
                <a:rect l="l" t="t" r="r" b="b"/>
                <a:pathLst>
                  <a:path w="954" h="501" extrusionOk="0">
                    <a:moveTo>
                      <a:pt x="477" y="0"/>
                    </a:moveTo>
                    <a:cubicBezTo>
                      <a:pt x="286" y="167"/>
                      <a:pt x="120" y="334"/>
                      <a:pt x="0" y="500"/>
                    </a:cubicBezTo>
                    <a:lnTo>
                      <a:pt x="953" y="500"/>
                    </a:lnTo>
                    <a:cubicBezTo>
                      <a:pt x="810" y="310"/>
                      <a:pt x="643"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4833962" y="2369014"/>
                <a:ext cx="33633" cy="18509"/>
              </a:xfrm>
              <a:custGeom>
                <a:avLst/>
                <a:gdLst/>
                <a:ahLst/>
                <a:cxnLst/>
                <a:rect l="l" t="t" r="r" b="b"/>
                <a:pathLst>
                  <a:path w="954" h="525" extrusionOk="0">
                    <a:moveTo>
                      <a:pt x="0" y="1"/>
                    </a:moveTo>
                    <a:cubicBezTo>
                      <a:pt x="120" y="191"/>
                      <a:pt x="286" y="334"/>
                      <a:pt x="477" y="524"/>
                    </a:cubicBezTo>
                    <a:cubicBezTo>
                      <a:pt x="643" y="358"/>
                      <a:pt x="834" y="19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4734049" y="2295120"/>
                <a:ext cx="360200" cy="211636"/>
              </a:xfrm>
              <a:custGeom>
                <a:avLst/>
                <a:gdLst/>
                <a:ahLst/>
                <a:cxnLst/>
                <a:rect l="l" t="t" r="r" b="b"/>
                <a:pathLst>
                  <a:path w="10217" h="6003" extrusionOk="0">
                    <a:moveTo>
                      <a:pt x="8359" y="1501"/>
                    </a:moveTo>
                    <a:lnTo>
                      <a:pt x="8359" y="2097"/>
                    </a:lnTo>
                    <a:lnTo>
                      <a:pt x="5383" y="2097"/>
                    </a:lnTo>
                    <a:lnTo>
                      <a:pt x="5383" y="1501"/>
                    </a:lnTo>
                    <a:close/>
                    <a:moveTo>
                      <a:pt x="8359" y="2692"/>
                    </a:moveTo>
                    <a:lnTo>
                      <a:pt x="8359" y="3287"/>
                    </a:lnTo>
                    <a:lnTo>
                      <a:pt x="5383" y="3287"/>
                    </a:lnTo>
                    <a:lnTo>
                      <a:pt x="5383" y="2692"/>
                    </a:lnTo>
                    <a:close/>
                    <a:moveTo>
                      <a:pt x="8359" y="3883"/>
                    </a:moveTo>
                    <a:lnTo>
                      <a:pt x="8359" y="4478"/>
                    </a:lnTo>
                    <a:lnTo>
                      <a:pt x="5383" y="4478"/>
                    </a:lnTo>
                    <a:lnTo>
                      <a:pt x="5383" y="3883"/>
                    </a:lnTo>
                    <a:close/>
                    <a:moveTo>
                      <a:pt x="4763" y="906"/>
                    </a:moveTo>
                    <a:cubicBezTo>
                      <a:pt x="4763" y="1930"/>
                      <a:pt x="4263" y="2525"/>
                      <a:pt x="3716" y="3001"/>
                    </a:cubicBezTo>
                    <a:cubicBezTo>
                      <a:pt x="4263" y="3478"/>
                      <a:pt x="4763" y="4073"/>
                      <a:pt x="4763" y="5073"/>
                    </a:cubicBezTo>
                    <a:lnTo>
                      <a:pt x="4168" y="5073"/>
                    </a:lnTo>
                    <a:cubicBezTo>
                      <a:pt x="4168" y="4835"/>
                      <a:pt x="4144" y="4668"/>
                      <a:pt x="4073" y="4478"/>
                    </a:cubicBezTo>
                    <a:lnTo>
                      <a:pt x="2477" y="4478"/>
                    </a:lnTo>
                    <a:cubicBezTo>
                      <a:pt x="2406" y="4668"/>
                      <a:pt x="2382" y="4883"/>
                      <a:pt x="2382" y="5073"/>
                    </a:cubicBezTo>
                    <a:lnTo>
                      <a:pt x="1787" y="5073"/>
                    </a:lnTo>
                    <a:cubicBezTo>
                      <a:pt x="1787" y="4073"/>
                      <a:pt x="2287" y="3478"/>
                      <a:pt x="2834" y="3001"/>
                    </a:cubicBezTo>
                    <a:cubicBezTo>
                      <a:pt x="2334" y="2525"/>
                      <a:pt x="1787" y="1930"/>
                      <a:pt x="1787" y="906"/>
                    </a:cubicBezTo>
                    <a:lnTo>
                      <a:pt x="2382" y="906"/>
                    </a:lnTo>
                    <a:cubicBezTo>
                      <a:pt x="2382" y="1144"/>
                      <a:pt x="2406" y="1334"/>
                      <a:pt x="2477" y="1501"/>
                    </a:cubicBezTo>
                    <a:lnTo>
                      <a:pt x="4073" y="1501"/>
                    </a:lnTo>
                    <a:cubicBezTo>
                      <a:pt x="4144" y="1334"/>
                      <a:pt x="4168" y="1120"/>
                      <a:pt x="4168" y="906"/>
                    </a:cubicBezTo>
                    <a:close/>
                    <a:moveTo>
                      <a:pt x="1" y="1"/>
                    </a:moveTo>
                    <a:lnTo>
                      <a:pt x="1" y="6002"/>
                    </a:lnTo>
                    <a:lnTo>
                      <a:pt x="10217" y="6002"/>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 name="Google Shape;635;p48"/>
          <p:cNvGrpSpPr/>
          <p:nvPr/>
        </p:nvGrpSpPr>
        <p:grpSpPr>
          <a:xfrm>
            <a:off x="1704894" y="1166438"/>
            <a:ext cx="509700" cy="509700"/>
            <a:chOff x="3866375" y="2219338"/>
            <a:chExt cx="509700" cy="509700"/>
          </a:xfrm>
        </p:grpSpPr>
        <p:sp>
          <p:nvSpPr>
            <p:cNvPr id="636" name="Google Shape;636;p48"/>
            <p:cNvSpPr/>
            <p:nvPr/>
          </p:nvSpPr>
          <p:spPr>
            <a:xfrm>
              <a:off x="38663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48"/>
            <p:cNvGrpSpPr/>
            <p:nvPr/>
          </p:nvGrpSpPr>
          <p:grpSpPr>
            <a:xfrm>
              <a:off x="3951613" y="2294070"/>
              <a:ext cx="339224" cy="360236"/>
              <a:chOff x="3922994" y="2294697"/>
              <a:chExt cx="339224" cy="360236"/>
            </a:xfrm>
          </p:grpSpPr>
          <p:sp>
            <p:nvSpPr>
              <p:cNvPr id="638" name="Google Shape;638;p48"/>
              <p:cNvSpPr/>
              <p:nvPr/>
            </p:nvSpPr>
            <p:spPr>
              <a:xfrm>
                <a:off x="3943971" y="2294697"/>
                <a:ext cx="84013" cy="255281"/>
              </a:xfrm>
              <a:custGeom>
                <a:avLst/>
                <a:gdLst/>
                <a:ahLst/>
                <a:cxnLst/>
                <a:rect l="l" t="t" r="r" b="b"/>
                <a:pathLst>
                  <a:path w="2383" h="7241" extrusionOk="0">
                    <a:moveTo>
                      <a:pt x="930" y="1"/>
                    </a:moveTo>
                    <a:lnTo>
                      <a:pt x="930" y="2192"/>
                    </a:lnTo>
                    <a:cubicBezTo>
                      <a:pt x="930" y="2430"/>
                      <a:pt x="811" y="2620"/>
                      <a:pt x="596" y="2787"/>
                    </a:cubicBezTo>
                    <a:cubicBezTo>
                      <a:pt x="239" y="3025"/>
                      <a:pt x="1" y="3430"/>
                      <a:pt x="1" y="3882"/>
                    </a:cubicBezTo>
                    <a:lnTo>
                      <a:pt x="1" y="7240"/>
                    </a:lnTo>
                    <a:lnTo>
                      <a:pt x="2382" y="7240"/>
                    </a:lnTo>
                    <a:lnTo>
                      <a:pt x="2382" y="3882"/>
                    </a:lnTo>
                    <a:cubicBezTo>
                      <a:pt x="2382" y="3430"/>
                      <a:pt x="2168" y="3049"/>
                      <a:pt x="1787" y="2787"/>
                    </a:cubicBezTo>
                    <a:cubicBezTo>
                      <a:pt x="1573" y="2668"/>
                      <a:pt x="1454" y="2430"/>
                      <a:pt x="1454" y="2192"/>
                    </a:cubicBezTo>
                    <a:lnTo>
                      <a:pt x="1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4050617" y="2422320"/>
                <a:ext cx="104989" cy="125966"/>
              </a:xfrm>
              <a:custGeom>
                <a:avLst/>
                <a:gdLst/>
                <a:ahLst/>
                <a:cxnLst/>
                <a:rect l="l" t="t" r="r" b="b"/>
                <a:pathLst>
                  <a:path w="2978" h="3573" extrusionOk="0">
                    <a:moveTo>
                      <a:pt x="1786" y="0"/>
                    </a:moveTo>
                    <a:cubicBezTo>
                      <a:pt x="810" y="0"/>
                      <a:pt x="0" y="786"/>
                      <a:pt x="0" y="1787"/>
                    </a:cubicBezTo>
                    <a:lnTo>
                      <a:pt x="0" y="2620"/>
                    </a:lnTo>
                    <a:cubicBezTo>
                      <a:pt x="0" y="3120"/>
                      <a:pt x="405" y="3573"/>
                      <a:pt x="905" y="3573"/>
                    </a:cubicBezTo>
                    <a:cubicBezTo>
                      <a:pt x="1072" y="3573"/>
                      <a:pt x="1239" y="3501"/>
                      <a:pt x="1382" y="3406"/>
                    </a:cubicBezTo>
                    <a:lnTo>
                      <a:pt x="2715" y="2620"/>
                    </a:lnTo>
                    <a:cubicBezTo>
                      <a:pt x="2906" y="2501"/>
                      <a:pt x="2977" y="2310"/>
                      <a:pt x="2977" y="2096"/>
                    </a:cubicBezTo>
                    <a:lnTo>
                      <a:pt x="2977" y="596"/>
                    </a:lnTo>
                    <a:cubicBezTo>
                      <a:pt x="2977" y="262"/>
                      <a:pt x="2715" y="0"/>
                      <a:pt x="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4178240" y="2422320"/>
                <a:ext cx="83977" cy="68042"/>
              </a:xfrm>
              <a:custGeom>
                <a:avLst/>
                <a:gdLst/>
                <a:ahLst/>
                <a:cxnLst/>
                <a:rect l="l" t="t" r="r" b="b"/>
                <a:pathLst>
                  <a:path w="2382" h="1930" extrusionOk="0">
                    <a:moveTo>
                      <a:pt x="595" y="0"/>
                    </a:moveTo>
                    <a:cubicBezTo>
                      <a:pt x="262" y="0"/>
                      <a:pt x="0" y="262"/>
                      <a:pt x="0" y="596"/>
                    </a:cubicBezTo>
                    <a:lnTo>
                      <a:pt x="0" y="1334"/>
                    </a:lnTo>
                    <a:cubicBezTo>
                      <a:pt x="0" y="1691"/>
                      <a:pt x="286" y="1929"/>
                      <a:pt x="595" y="1929"/>
                    </a:cubicBezTo>
                    <a:cubicBezTo>
                      <a:pt x="691" y="1929"/>
                      <a:pt x="786" y="1882"/>
                      <a:pt x="905" y="1834"/>
                    </a:cubicBezTo>
                    <a:lnTo>
                      <a:pt x="2096" y="1096"/>
                    </a:lnTo>
                    <a:cubicBezTo>
                      <a:pt x="2286" y="977"/>
                      <a:pt x="2382" y="786"/>
                      <a:pt x="2382" y="596"/>
                    </a:cubicBezTo>
                    <a:cubicBezTo>
                      <a:pt x="2382" y="262"/>
                      <a:pt x="2096"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3922994" y="2570074"/>
                <a:ext cx="126812" cy="84859"/>
              </a:xfrm>
              <a:custGeom>
                <a:avLst/>
                <a:gdLst/>
                <a:ahLst/>
                <a:cxnLst/>
                <a:rect l="l" t="t" r="r" b="b"/>
                <a:pathLst>
                  <a:path w="3597" h="2407" extrusionOk="0">
                    <a:moveTo>
                      <a:pt x="0" y="1"/>
                    </a:moveTo>
                    <a:lnTo>
                      <a:pt x="0" y="596"/>
                    </a:lnTo>
                    <a:lnTo>
                      <a:pt x="1525" y="596"/>
                    </a:lnTo>
                    <a:lnTo>
                      <a:pt x="1525" y="1811"/>
                    </a:lnTo>
                    <a:lnTo>
                      <a:pt x="620" y="1811"/>
                    </a:lnTo>
                    <a:lnTo>
                      <a:pt x="620" y="2406"/>
                    </a:lnTo>
                    <a:lnTo>
                      <a:pt x="3001" y="2406"/>
                    </a:lnTo>
                    <a:lnTo>
                      <a:pt x="3001" y="1811"/>
                    </a:lnTo>
                    <a:lnTo>
                      <a:pt x="2120" y="1811"/>
                    </a:lnTo>
                    <a:lnTo>
                      <a:pt x="2120" y="596"/>
                    </a:lnTo>
                    <a:lnTo>
                      <a:pt x="3596" y="596"/>
                    </a:lnTo>
                    <a:lnTo>
                      <a:pt x="3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 name="Google Shape;642;p48"/>
          <p:cNvGrpSpPr/>
          <p:nvPr/>
        </p:nvGrpSpPr>
        <p:grpSpPr>
          <a:xfrm>
            <a:off x="4317165" y="2818225"/>
            <a:ext cx="509700" cy="509700"/>
            <a:chOff x="6281900" y="1592275"/>
            <a:chExt cx="509700" cy="509700"/>
          </a:xfrm>
        </p:grpSpPr>
        <p:sp>
          <p:nvSpPr>
            <p:cNvPr id="643" name="Google Shape;643;p48"/>
            <p:cNvSpPr/>
            <p:nvPr/>
          </p:nvSpPr>
          <p:spPr>
            <a:xfrm>
              <a:off x="62819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6356227" y="1667853"/>
              <a:ext cx="361046" cy="358543"/>
            </a:xfrm>
            <a:custGeom>
              <a:avLst/>
              <a:gdLst/>
              <a:ahLst/>
              <a:cxnLst/>
              <a:rect l="l" t="t" r="r" b="b"/>
              <a:pathLst>
                <a:path w="10241" h="10170" extrusionOk="0">
                  <a:moveTo>
                    <a:pt x="929" y="1"/>
                  </a:moveTo>
                  <a:cubicBezTo>
                    <a:pt x="429" y="1"/>
                    <a:pt x="1" y="406"/>
                    <a:pt x="1" y="882"/>
                  </a:cubicBezTo>
                  <a:cubicBezTo>
                    <a:pt x="1" y="1382"/>
                    <a:pt x="429" y="1787"/>
                    <a:pt x="929" y="1787"/>
                  </a:cubicBezTo>
                  <a:cubicBezTo>
                    <a:pt x="1072" y="1787"/>
                    <a:pt x="1191" y="1739"/>
                    <a:pt x="1310" y="1692"/>
                  </a:cubicBezTo>
                  <a:lnTo>
                    <a:pt x="2096" y="2454"/>
                  </a:lnTo>
                  <a:cubicBezTo>
                    <a:pt x="1930" y="2692"/>
                    <a:pt x="1858" y="2978"/>
                    <a:pt x="1858" y="3287"/>
                  </a:cubicBezTo>
                  <a:cubicBezTo>
                    <a:pt x="1858" y="3597"/>
                    <a:pt x="1930" y="3883"/>
                    <a:pt x="2096" y="4121"/>
                  </a:cubicBezTo>
                  <a:lnTo>
                    <a:pt x="1310" y="4907"/>
                  </a:lnTo>
                  <a:cubicBezTo>
                    <a:pt x="1191" y="4835"/>
                    <a:pt x="1072" y="4811"/>
                    <a:pt x="929" y="4811"/>
                  </a:cubicBezTo>
                  <a:cubicBezTo>
                    <a:pt x="429" y="4811"/>
                    <a:pt x="1" y="5240"/>
                    <a:pt x="1" y="5716"/>
                  </a:cubicBezTo>
                  <a:cubicBezTo>
                    <a:pt x="1" y="6217"/>
                    <a:pt x="429" y="6598"/>
                    <a:pt x="929" y="6598"/>
                  </a:cubicBezTo>
                  <a:cubicBezTo>
                    <a:pt x="1429" y="6598"/>
                    <a:pt x="1811" y="6193"/>
                    <a:pt x="1811" y="5716"/>
                  </a:cubicBezTo>
                  <a:cubicBezTo>
                    <a:pt x="1811" y="5550"/>
                    <a:pt x="1787" y="5431"/>
                    <a:pt x="1739" y="5312"/>
                  </a:cubicBezTo>
                  <a:lnTo>
                    <a:pt x="2501" y="4550"/>
                  </a:lnTo>
                  <a:cubicBezTo>
                    <a:pt x="2739" y="4692"/>
                    <a:pt x="3001" y="4788"/>
                    <a:pt x="3335" y="4788"/>
                  </a:cubicBezTo>
                  <a:cubicBezTo>
                    <a:pt x="3787" y="4788"/>
                    <a:pt x="4168" y="4597"/>
                    <a:pt x="4478" y="4311"/>
                  </a:cubicBezTo>
                  <a:lnTo>
                    <a:pt x="5478" y="4907"/>
                  </a:lnTo>
                  <a:cubicBezTo>
                    <a:pt x="5478" y="4954"/>
                    <a:pt x="5454" y="5026"/>
                    <a:pt x="5454" y="5073"/>
                  </a:cubicBezTo>
                  <a:cubicBezTo>
                    <a:pt x="5454" y="5312"/>
                    <a:pt x="5549" y="5526"/>
                    <a:pt x="5692" y="5716"/>
                  </a:cubicBezTo>
                  <a:lnTo>
                    <a:pt x="5240" y="6598"/>
                  </a:lnTo>
                  <a:lnTo>
                    <a:pt x="5121" y="6598"/>
                  </a:lnTo>
                  <a:cubicBezTo>
                    <a:pt x="4621" y="6598"/>
                    <a:pt x="4240" y="7026"/>
                    <a:pt x="4240" y="7502"/>
                  </a:cubicBezTo>
                  <a:cubicBezTo>
                    <a:pt x="4240" y="8003"/>
                    <a:pt x="4644" y="8384"/>
                    <a:pt x="5121" y="8384"/>
                  </a:cubicBezTo>
                  <a:cubicBezTo>
                    <a:pt x="5621" y="8384"/>
                    <a:pt x="6026" y="7979"/>
                    <a:pt x="6026" y="7502"/>
                  </a:cubicBezTo>
                  <a:cubicBezTo>
                    <a:pt x="6026" y="7264"/>
                    <a:pt x="5930" y="7050"/>
                    <a:pt x="5788" y="6860"/>
                  </a:cubicBezTo>
                  <a:lnTo>
                    <a:pt x="6216" y="5978"/>
                  </a:lnTo>
                  <a:lnTo>
                    <a:pt x="6335" y="5978"/>
                  </a:lnTo>
                  <a:cubicBezTo>
                    <a:pt x="6431" y="5978"/>
                    <a:pt x="6502" y="5978"/>
                    <a:pt x="6550" y="5955"/>
                  </a:cubicBezTo>
                  <a:lnTo>
                    <a:pt x="7645" y="7622"/>
                  </a:lnTo>
                  <a:cubicBezTo>
                    <a:pt x="7383" y="7884"/>
                    <a:pt x="7216" y="8265"/>
                    <a:pt x="7216" y="8646"/>
                  </a:cubicBezTo>
                  <a:cubicBezTo>
                    <a:pt x="7216" y="9479"/>
                    <a:pt x="7883" y="10170"/>
                    <a:pt x="8693" y="10170"/>
                  </a:cubicBezTo>
                  <a:cubicBezTo>
                    <a:pt x="9526" y="10170"/>
                    <a:pt x="10193" y="9479"/>
                    <a:pt x="10193" y="8646"/>
                  </a:cubicBezTo>
                  <a:cubicBezTo>
                    <a:pt x="10193" y="7812"/>
                    <a:pt x="9503" y="7169"/>
                    <a:pt x="8693" y="7169"/>
                  </a:cubicBezTo>
                  <a:cubicBezTo>
                    <a:pt x="8479" y="7169"/>
                    <a:pt x="8312" y="7193"/>
                    <a:pt x="8121" y="7288"/>
                  </a:cubicBezTo>
                  <a:lnTo>
                    <a:pt x="7026" y="5621"/>
                  </a:lnTo>
                  <a:cubicBezTo>
                    <a:pt x="7145" y="5550"/>
                    <a:pt x="7216" y="5407"/>
                    <a:pt x="7240" y="5264"/>
                  </a:cubicBezTo>
                  <a:lnTo>
                    <a:pt x="8574" y="5002"/>
                  </a:lnTo>
                  <a:cubicBezTo>
                    <a:pt x="8717" y="5264"/>
                    <a:pt x="9026" y="5431"/>
                    <a:pt x="9360" y="5431"/>
                  </a:cubicBezTo>
                  <a:cubicBezTo>
                    <a:pt x="9860" y="5431"/>
                    <a:pt x="10241" y="5026"/>
                    <a:pt x="10241" y="4550"/>
                  </a:cubicBezTo>
                  <a:cubicBezTo>
                    <a:pt x="10241" y="4049"/>
                    <a:pt x="9836" y="3645"/>
                    <a:pt x="9360" y="3645"/>
                  </a:cubicBezTo>
                  <a:cubicBezTo>
                    <a:pt x="8907" y="3645"/>
                    <a:pt x="8526" y="3978"/>
                    <a:pt x="8455" y="4430"/>
                  </a:cubicBezTo>
                  <a:lnTo>
                    <a:pt x="7121" y="4692"/>
                  </a:lnTo>
                  <a:cubicBezTo>
                    <a:pt x="6978" y="4430"/>
                    <a:pt x="6669" y="4240"/>
                    <a:pt x="6335" y="4240"/>
                  </a:cubicBezTo>
                  <a:cubicBezTo>
                    <a:pt x="6145" y="4240"/>
                    <a:pt x="5930" y="4335"/>
                    <a:pt x="5788" y="4454"/>
                  </a:cubicBezTo>
                  <a:lnTo>
                    <a:pt x="4764" y="3835"/>
                  </a:lnTo>
                  <a:cubicBezTo>
                    <a:pt x="4835" y="3692"/>
                    <a:pt x="4859" y="3502"/>
                    <a:pt x="4859" y="3335"/>
                  </a:cubicBezTo>
                  <a:cubicBezTo>
                    <a:pt x="4859" y="3144"/>
                    <a:pt x="4835" y="3002"/>
                    <a:pt x="4764" y="2811"/>
                  </a:cubicBezTo>
                  <a:lnTo>
                    <a:pt x="5788" y="2192"/>
                  </a:lnTo>
                  <a:cubicBezTo>
                    <a:pt x="5930" y="2311"/>
                    <a:pt x="6145" y="2406"/>
                    <a:pt x="6335" y="2406"/>
                  </a:cubicBezTo>
                  <a:cubicBezTo>
                    <a:pt x="6859" y="2406"/>
                    <a:pt x="7240" y="1978"/>
                    <a:pt x="7240" y="1501"/>
                  </a:cubicBezTo>
                  <a:cubicBezTo>
                    <a:pt x="7240" y="1001"/>
                    <a:pt x="6812" y="620"/>
                    <a:pt x="6335" y="620"/>
                  </a:cubicBezTo>
                  <a:cubicBezTo>
                    <a:pt x="5835" y="620"/>
                    <a:pt x="5454" y="1025"/>
                    <a:pt x="5454" y="1501"/>
                  </a:cubicBezTo>
                  <a:cubicBezTo>
                    <a:pt x="5454" y="1573"/>
                    <a:pt x="5454" y="1620"/>
                    <a:pt x="5478" y="1692"/>
                  </a:cubicBezTo>
                  <a:lnTo>
                    <a:pt x="4478" y="2287"/>
                  </a:lnTo>
                  <a:cubicBezTo>
                    <a:pt x="4192" y="1978"/>
                    <a:pt x="3787" y="1811"/>
                    <a:pt x="3335" y="1811"/>
                  </a:cubicBezTo>
                  <a:cubicBezTo>
                    <a:pt x="3049" y="1811"/>
                    <a:pt x="2739" y="1906"/>
                    <a:pt x="2501" y="2049"/>
                  </a:cubicBezTo>
                  <a:lnTo>
                    <a:pt x="1739" y="1263"/>
                  </a:lnTo>
                  <a:cubicBezTo>
                    <a:pt x="1787" y="1144"/>
                    <a:pt x="1811" y="1025"/>
                    <a:pt x="1811" y="882"/>
                  </a:cubicBezTo>
                  <a:cubicBezTo>
                    <a:pt x="1811" y="382"/>
                    <a:pt x="140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650" name="Google Shape;650;p49"/>
          <p:cNvSpPr txBox="1">
            <a:spLocks noGrp="1"/>
          </p:cNvSpPr>
          <p:nvPr>
            <p:ph type="subTitle" idx="1"/>
          </p:nvPr>
        </p:nvSpPr>
        <p:spPr>
          <a:xfrm>
            <a:off x="3304594" y="1333475"/>
            <a:ext cx="3468300" cy="4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651" name="Google Shape;651;p49"/>
          <p:cNvSpPr txBox="1">
            <a:spLocks noGrp="1"/>
          </p:cNvSpPr>
          <p:nvPr>
            <p:ph type="subTitle" idx="2"/>
          </p:nvPr>
        </p:nvSpPr>
        <p:spPr>
          <a:xfrm>
            <a:off x="3304869" y="2894284"/>
            <a:ext cx="3467700" cy="4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652" name="Google Shape;652;p49"/>
          <p:cNvSpPr txBox="1">
            <a:spLocks noGrp="1"/>
          </p:cNvSpPr>
          <p:nvPr>
            <p:ph type="subTitle" idx="4"/>
          </p:nvPr>
        </p:nvSpPr>
        <p:spPr>
          <a:xfrm>
            <a:off x="3304869" y="3222725"/>
            <a:ext cx="3467700" cy="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a:t>
            </a:r>
            <a:endParaRPr/>
          </a:p>
        </p:txBody>
      </p:sp>
      <p:sp>
        <p:nvSpPr>
          <p:cNvPr id="653" name="Google Shape;653;p49"/>
          <p:cNvSpPr txBox="1">
            <a:spLocks noGrp="1"/>
          </p:cNvSpPr>
          <p:nvPr>
            <p:ph type="subTitle" idx="3"/>
          </p:nvPr>
        </p:nvSpPr>
        <p:spPr>
          <a:xfrm>
            <a:off x="3304594" y="1661923"/>
            <a:ext cx="3468300" cy="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 It’s full of iron oxide dust, which gives the planet its reddish cast</a:t>
            </a:r>
            <a:endParaRPr/>
          </a:p>
        </p:txBody>
      </p:sp>
      <p:grpSp>
        <p:nvGrpSpPr>
          <p:cNvPr id="654" name="Google Shape;654;p49"/>
          <p:cNvGrpSpPr/>
          <p:nvPr/>
        </p:nvGrpSpPr>
        <p:grpSpPr>
          <a:xfrm>
            <a:off x="2371106" y="1701138"/>
            <a:ext cx="509700" cy="509700"/>
            <a:chOff x="645675" y="4058913"/>
            <a:chExt cx="509700" cy="509700"/>
          </a:xfrm>
        </p:grpSpPr>
        <p:sp>
          <p:nvSpPr>
            <p:cNvPr id="655" name="Google Shape;655;p49"/>
            <p:cNvSpPr/>
            <p:nvPr/>
          </p:nvSpPr>
          <p:spPr>
            <a:xfrm>
              <a:off x="6456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9"/>
            <p:cNvGrpSpPr/>
            <p:nvPr/>
          </p:nvGrpSpPr>
          <p:grpSpPr>
            <a:xfrm>
              <a:off x="742248" y="4133239"/>
              <a:ext cx="316555" cy="361046"/>
              <a:chOff x="742268" y="4176525"/>
              <a:chExt cx="316555" cy="361046"/>
            </a:xfrm>
          </p:grpSpPr>
          <p:sp>
            <p:nvSpPr>
              <p:cNvPr id="657" name="Google Shape;657;p49"/>
              <p:cNvSpPr/>
              <p:nvPr/>
            </p:nvSpPr>
            <p:spPr>
              <a:xfrm>
                <a:off x="869856" y="4263005"/>
                <a:ext cx="94906" cy="83977"/>
              </a:xfrm>
              <a:custGeom>
                <a:avLst/>
                <a:gdLst/>
                <a:ahLst/>
                <a:cxnLst/>
                <a:rect l="l" t="t" r="r" b="b"/>
                <a:pathLst>
                  <a:path w="2692" h="2382" extrusionOk="0">
                    <a:moveTo>
                      <a:pt x="2692" y="1"/>
                    </a:moveTo>
                    <a:cubicBezTo>
                      <a:pt x="1287" y="1"/>
                      <a:pt x="168" y="1025"/>
                      <a:pt x="1" y="2382"/>
                    </a:cubicBezTo>
                    <a:lnTo>
                      <a:pt x="1192" y="2382"/>
                    </a:lnTo>
                    <a:cubicBezTo>
                      <a:pt x="1287" y="1001"/>
                      <a:pt x="1882" y="1"/>
                      <a:pt x="2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932011" y="4289024"/>
                <a:ext cx="21012" cy="57959"/>
              </a:xfrm>
              <a:custGeom>
                <a:avLst/>
                <a:gdLst/>
                <a:ahLst/>
                <a:cxnLst/>
                <a:rect l="l" t="t" r="r" b="b"/>
                <a:pathLst>
                  <a:path w="596" h="1644" extrusionOk="0">
                    <a:moveTo>
                      <a:pt x="595" y="1"/>
                    </a:moveTo>
                    <a:cubicBezTo>
                      <a:pt x="310" y="263"/>
                      <a:pt x="72" y="858"/>
                      <a:pt x="0" y="1644"/>
                    </a:cubicBezTo>
                    <a:lnTo>
                      <a:pt x="595" y="1644"/>
                    </a:lnTo>
                    <a:lnTo>
                      <a:pt x="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932011" y="4368806"/>
                <a:ext cx="21012" cy="57959"/>
              </a:xfrm>
              <a:custGeom>
                <a:avLst/>
                <a:gdLst/>
                <a:ahLst/>
                <a:cxnLst/>
                <a:rect l="l" t="t" r="r" b="b"/>
                <a:pathLst>
                  <a:path w="596" h="1644" extrusionOk="0">
                    <a:moveTo>
                      <a:pt x="0" y="0"/>
                    </a:moveTo>
                    <a:cubicBezTo>
                      <a:pt x="72" y="762"/>
                      <a:pt x="334" y="1358"/>
                      <a:pt x="595" y="1643"/>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963917" y="4263005"/>
                <a:ext cx="94906" cy="83977"/>
              </a:xfrm>
              <a:custGeom>
                <a:avLst/>
                <a:gdLst/>
                <a:ahLst/>
                <a:cxnLst/>
                <a:rect l="l" t="t" r="r" b="b"/>
                <a:pathLst>
                  <a:path w="2692" h="2382" extrusionOk="0">
                    <a:moveTo>
                      <a:pt x="0" y="1"/>
                    </a:moveTo>
                    <a:cubicBezTo>
                      <a:pt x="786" y="1"/>
                      <a:pt x="1381" y="1001"/>
                      <a:pt x="1477" y="2382"/>
                    </a:cubicBezTo>
                    <a:lnTo>
                      <a:pt x="2691" y="2382"/>
                    </a:lnTo>
                    <a:cubicBezTo>
                      <a:pt x="2548" y="1025"/>
                      <a:pt x="1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963917" y="4368806"/>
                <a:ext cx="94906" cy="83977"/>
              </a:xfrm>
              <a:custGeom>
                <a:avLst/>
                <a:gdLst/>
                <a:ahLst/>
                <a:cxnLst/>
                <a:rect l="l" t="t" r="r" b="b"/>
                <a:pathLst>
                  <a:path w="2692" h="2382" extrusionOk="0">
                    <a:moveTo>
                      <a:pt x="1477" y="0"/>
                    </a:moveTo>
                    <a:cubicBezTo>
                      <a:pt x="1381" y="1358"/>
                      <a:pt x="786" y="2382"/>
                      <a:pt x="0" y="2382"/>
                    </a:cubicBezTo>
                    <a:cubicBezTo>
                      <a:pt x="1381" y="2382"/>
                      <a:pt x="2548" y="1334"/>
                      <a:pt x="2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869856" y="4368806"/>
                <a:ext cx="94096" cy="83977"/>
              </a:xfrm>
              <a:custGeom>
                <a:avLst/>
                <a:gdLst/>
                <a:ahLst/>
                <a:cxnLst/>
                <a:rect l="l" t="t" r="r" b="b"/>
                <a:pathLst>
                  <a:path w="2669" h="2382" extrusionOk="0">
                    <a:moveTo>
                      <a:pt x="1" y="0"/>
                    </a:moveTo>
                    <a:cubicBezTo>
                      <a:pt x="168" y="1334"/>
                      <a:pt x="1287" y="2382"/>
                      <a:pt x="2668" y="2382"/>
                    </a:cubicBezTo>
                    <a:cubicBezTo>
                      <a:pt x="1858" y="2382"/>
                      <a:pt x="1263" y="1358"/>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973964" y="4368806"/>
                <a:ext cx="21047" cy="57959"/>
              </a:xfrm>
              <a:custGeom>
                <a:avLst/>
                <a:gdLst/>
                <a:ahLst/>
                <a:cxnLst/>
                <a:rect l="l" t="t" r="r" b="b"/>
                <a:pathLst>
                  <a:path w="597" h="1644" extrusionOk="0">
                    <a:moveTo>
                      <a:pt x="1" y="0"/>
                    </a:moveTo>
                    <a:lnTo>
                      <a:pt x="1" y="1643"/>
                    </a:lnTo>
                    <a:cubicBezTo>
                      <a:pt x="310" y="1358"/>
                      <a:pt x="549" y="76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973964" y="4289024"/>
                <a:ext cx="21047" cy="57959"/>
              </a:xfrm>
              <a:custGeom>
                <a:avLst/>
                <a:gdLst/>
                <a:ahLst/>
                <a:cxnLst/>
                <a:rect l="l" t="t" r="r" b="b"/>
                <a:pathLst>
                  <a:path w="597" h="1644" extrusionOk="0">
                    <a:moveTo>
                      <a:pt x="1" y="1"/>
                    </a:moveTo>
                    <a:lnTo>
                      <a:pt x="1" y="1644"/>
                    </a:lnTo>
                    <a:lnTo>
                      <a:pt x="596" y="1644"/>
                    </a:lnTo>
                    <a:cubicBezTo>
                      <a:pt x="549" y="858"/>
                      <a:pt x="310" y="26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63245" y="4176525"/>
                <a:ext cx="83977" cy="255281"/>
              </a:xfrm>
              <a:custGeom>
                <a:avLst/>
                <a:gdLst/>
                <a:ahLst/>
                <a:cxnLst/>
                <a:rect l="l" t="t" r="r" b="b"/>
                <a:pathLst>
                  <a:path w="2382" h="7241" extrusionOk="0">
                    <a:moveTo>
                      <a:pt x="858" y="1"/>
                    </a:moveTo>
                    <a:lnTo>
                      <a:pt x="858" y="2168"/>
                    </a:lnTo>
                    <a:cubicBezTo>
                      <a:pt x="858" y="2406"/>
                      <a:pt x="739" y="2620"/>
                      <a:pt x="524" y="2763"/>
                    </a:cubicBezTo>
                    <a:cubicBezTo>
                      <a:pt x="239" y="3049"/>
                      <a:pt x="0" y="3454"/>
                      <a:pt x="0" y="3882"/>
                    </a:cubicBezTo>
                    <a:lnTo>
                      <a:pt x="0" y="7240"/>
                    </a:lnTo>
                    <a:lnTo>
                      <a:pt x="2382" y="7240"/>
                    </a:lnTo>
                    <a:lnTo>
                      <a:pt x="2382" y="3882"/>
                    </a:lnTo>
                    <a:cubicBezTo>
                      <a:pt x="2382" y="3430"/>
                      <a:pt x="2168" y="3049"/>
                      <a:pt x="1787"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742268" y="4452748"/>
                <a:ext cx="125966" cy="84824"/>
              </a:xfrm>
              <a:custGeom>
                <a:avLst/>
                <a:gdLst/>
                <a:ahLst/>
                <a:cxnLst/>
                <a:rect l="l" t="t" r="r" b="b"/>
                <a:pathLst>
                  <a:path w="3573" h="2406" extrusionOk="0">
                    <a:moveTo>
                      <a:pt x="0" y="1"/>
                    </a:moveTo>
                    <a:lnTo>
                      <a:pt x="0" y="596"/>
                    </a:lnTo>
                    <a:lnTo>
                      <a:pt x="1477" y="596"/>
                    </a:lnTo>
                    <a:lnTo>
                      <a:pt x="1477" y="1810"/>
                    </a:lnTo>
                    <a:lnTo>
                      <a:pt x="595" y="1810"/>
                    </a:lnTo>
                    <a:lnTo>
                      <a:pt x="595" y="2406"/>
                    </a:lnTo>
                    <a:lnTo>
                      <a:pt x="2977" y="2406"/>
                    </a:lnTo>
                    <a:lnTo>
                      <a:pt x="2977" y="1810"/>
                    </a:lnTo>
                    <a:lnTo>
                      <a:pt x="2072" y="1810"/>
                    </a:lnTo>
                    <a:lnTo>
                      <a:pt x="2072" y="596"/>
                    </a:lnTo>
                    <a:lnTo>
                      <a:pt x="3572" y="596"/>
                    </a:lnTo>
                    <a:lnTo>
                      <a:pt x="3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49"/>
          <p:cNvGrpSpPr/>
          <p:nvPr/>
        </p:nvGrpSpPr>
        <p:grpSpPr>
          <a:xfrm>
            <a:off x="2373545" y="3330163"/>
            <a:ext cx="509700" cy="509700"/>
            <a:chOff x="7087075" y="3453063"/>
            <a:chExt cx="509700" cy="509700"/>
          </a:xfrm>
        </p:grpSpPr>
        <p:sp>
          <p:nvSpPr>
            <p:cNvPr id="668" name="Google Shape;668;p49"/>
            <p:cNvSpPr/>
            <p:nvPr/>
          </p:nvSpPr>
          <p:spPr>
            <a:xfrm>
              <a:off x="70870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9"/>
            <p:cNvGrpSpPr/>
            <p:nvPr/>
          </p:nvGrpSpPr>
          <p:grpSpPr>
            <a:xfrm>
              <a:off x="7161825" y="3528218"/>
              <a:ext cx="360200" cy="359389"/>
              <a:chOff x="7196952" y="3550066"/>
              <a:chExt cx="360200" cy="359389"/>
            </a:xfrm>
          </p:grpSpPr>
          <p:sp>
            <p:nvSpPr>
              <p:cNvPr id="670" name="Google Shape;670;p49"/>
              <p:cNvSpPr/>
              <p:nvPr/>
            </p:nvSpPr>
            <p:spPr>
              <a:xfrm>
                <a:off x="7196952" y="3697008"/>
                <a:ext cx="360200" cy="212447"/>
              </a:xfrm>
              <a:custGeom>
                <a:avLst/>
                <a:gdLst/>
                <a:ahLst/>
                <a:cxnLst/>
                <a:rect l="l" t="t" r="r" b="b"/>
                <a:pathLst>
                  <a:path w="10217" h="6026" extrusionOk="0">
                    <a:moveTo>
                      <a:pt x="8955" y="1834"/>
                    </a:moveTo>
                    <a:lnTo>
                      <a:pt x="8955" y="5430"/>
                    </a:lnTo>
                    <a:lnTo>
                      <a:pt x="1167" y="5430"/>
                    </a:lnTo>
                    <a:lnTo>
                      <a:pt x="1167" y="1834"/>
                    </a:lnTo>
                    <a:lnTo>
                      <a:pt x="1763" y="1834"/>
                    </a:lnTo>
                    <a:lnTo>
                      <a:pt x="1763" y="2429"/>
                    </a:lnTo>
                    <a:lnTo>
                      <a:pt x="3573" y="2429"/>
                    </a:lnTo>
                    <a:lnTo>
                      <a:pt x="3573" y="1834"/>
                    </a:lnTo>
                    <a:lnTo>
                      <a:pt x="4168" y="1834"/>
                    </a:lnTo>
                    <a:lnTo>
                      <a:pt x="4168" y="2429"/>
                    </a:lnTo>
                    <a:lnTo>
                      <a:pt x="5954" y="2429"/>
                    </a:lnTo>
                    <a:lnTo>
                      <a:pt x="5954" y="1834"/>
                    </a:lnTo>
                    <a:lnTo>
                      <a:pt x="6549" y="1834"/>
                    </a:lnTo>
                    <a:lnTo>
                      <a:pt x="6549" y="2429"/>
                    </a:lnTo>
                    <a:lnTo>
                      <a:pt x="8335" y="2429"/>
                    </a:lnTo>
                    <a:lnTo>
                      <a:pt x="8335" y="1834"/>
                    </a:lnTo>
                    <a:close/>
                    <a:moveTo>
                      <a:pt x="1786" y="0"/>
                    </a:moveTo>
                    <a:lnTo>
                      <a:pt x="1786" y="1239"/>
                    </a:lnTo>
                    <a:lnTo>
                      <a:pt x="0" y="1239"/>
                    </a:lnTo>
                    <a:lnTo>
                      <a:pt x="0" y="1834"/>
                    </a:lnTo>
                    <a:lnTo>
                      <a:pt x="596" y="1834"/>
                    </a:lnTo>
                    <a:lnTo>
                      <a:pt x="596" y="5430"/>
                    </a:lnTo>
                    <a:lnTo>
                      <a:pt x="0" y="5430"/>
                    </a:lnTo>
                    <a:lnTo>
                      <a:pt x="0" y="6025"/>
                    </a:lnTo>
                    <a:lnTo>
                      <a:pt x="10217" y="6025"/>
                    </a:lnTo>
                    <a:lnTo>
                      <a:pt x="10217" y="5430"/>
                    </a:lnTo>
                    <a:lnTo>
                      <a:pt x="9574" y="5430"/>
                    </a:lnTo>
                    <a:lnTo>
                      <a:pt x="9574" y="1834"/>
                    </a:lnTo>
                    <a:lnTo>
                      <a:pt x="10217" y="1834"/>
                    </a:lnTo>
                    <a:lnTo>
                      <a:pt x="10217" y="1239"/>
                    </a:lnTo>
                    <a:lnTo>
                      <a:pt x="8383" y="1239"/>
                    </a:lnTo>
                    <a:lnTo>
                      <a:pt x="8383" y="0"/>
                    </a:lnTo>
                    <a:lnTo>
                      <a:pt x="6573" y="0"/>
                    </a:lnTo>
                    <a:lnTo>
                      <a:pt x="6573" y="1239"/>
                    </a:lnTo>
                    <a:lnTo>
                      <a:pt x="5978" y="1239"/>
                    </a:lnTo>
                    <a:lnTo>
                      <a:pt x="5978" y="0"/>
                    </a:lnTo>
                    <a:lnTo>
                      <a:pt x="4192" y="0"/>
                    </a:lnTo>
                    <a:lnTo>
                      <a:pt x="4192" y="1239"/>
                    </a:lnTo>
                    <a:lnTo>
                      <a:pt x="3596" y="1239"/>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7427837" y="3803620"/>
                <a:ext cx="63001" cy="63847"/>
              </a:xfrm>
              <a:custGeom>
                <a:avLst/>
                <a:gdLst/>
                <a:ahLst/>
                <a:cxnLst/>
                <a:rect l="l" t="t" r="r" b="b"/>
                <a:pathLst>
                  <a:path w="1787" h="1811" extrusionOk="0">
                    <a:moveTo>
                      <a:pt x="0" y="1"/>
                    </a:moveTo>
                    <a:lnTo>
                      <a:pt x="0" y="906"/>
                    </a:lnTo>
                    <a:cubicBezTo>
                      <a:pt x="0" y="1430"/>
                      <a:pt x="429" y="1811"/>
                      <a:pt x="905" y="1811"/>
                    </a:cubicBezTo>
                    <a:cubicBezTo>
                      <a:pt x="1382" y="1811"/>
                      <a:pt x="1786" y="1382"/>
                      <a:pt x="1786" y="906"/>
                    </a:cubicBez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7343859" y="3803620"/>
                <a:ext cx="63036" cy="63847"/>
              </a:xfrm>
              <a:custGeom>
                <a:avLst/>
                <a:gdLst/>
                <a:ahLst/>
                <a:cxnLst/>
                <a:rect l="l" t="t" r="r" b="b"/>
                <a:pathLst>
                  <a:path w="1788" h="1811" extrusionOk="0">
                    <a:moveTo>
                      <a:pt x="1" y="1"/>
                    </a:moveTo>
                    <a:lnTo>
                      <a:pt x="1" y="906"/>
                    </a:lnTo>
                    <a:cubicBezTo>
                      <a:pt x="1" y="1430"/>
                      <a:pt x="430" y="1811"/>
                      <a:pt x="906" y="1811"/>
                    </a:cubicBezTo>
                    <a:cubicBezTo>
                      <a:pt x="1382" y="1811"/>
                      <a:pt x="1787" y="1382"/>
                      <a:pt x="1787" y="906"/>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7259071" y="3803620"/>
                <a:ext cx="63847" cy="63847"/>
              </a:xfrm>
              <a:custGeom>
                <a:avLst/>
                <a:gdLst/>
                <a:ahLst/>
                <a:cxnLst/>
                <a:rect l="l" t="t" r="r" b="b"/>
                <a:pathLst>
                  <a:path w="1811" h="1811" extrusionOk="0">
                    <a:moveTo>
                      <a:pt x="1" y="1"/>
                    </a:moveTo>
                    <a:lnTo>
                      <a:pt x="1" y="906"/>
                    </a:lnTo>
                    <a:cubicBezTo>
                      <a:pt x="1" y="1430"/>
                      <a:pt x="406" y="1811"/>
                      <a:pt x="929" y="1811"/>
                    </a:cubicBezTo>
                    <a:cubicBezTo>
                      <a:pt x="1430" y="1811"/>
                      <a:pt x="1811" y="1382"/>
                      <a:pt x="1811" y="906"/>
                    </a:cubicBezTo>
                    <a:lnTo>
                      <a:pt x="18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7259917" y="3592054"/>
                <a:ext cx="63001" cy="84013"/>
              </a:xfrm>
              <a:custGeom>
                <a:avLst/>
                <a:gdLst/>
                <a:ahLst/>
                <a:cxnLst/>
                <a:rect l="l" t="t" r="r" b="b"/>
                <a:pathLst>
                  <a:path w="1787" h="2383" extrusionOk="0">
                    <a:moveTo>
                      <a:pt x="905" y="1"/>
                    </a:moveTo>
                    <a:lnTo>
                      <a:pt x="667" y="358"/>
                    </a:lnTo>
                    <a:cubicBezTo>
                      <a:pt x="453" y="667"/>
                      <a:pt x="0" y="1120"/>
                      <a:pt x="0" y="1501"/>
                    </a:cubicBezTo>
                    <a:cubicBezTo>
                      <a:pt x="0" y="2001"/>
                      <a:pt x="429" y="2382"/>
                      <a:pt x="905" y="2382"/>
                    </a:cubicBezTo>
                    <a:cubicBezTo>
                      <a:pt x="1382" y="2382"/>
                      <a:pt x="1787" y="2001"/>
                      <a:pt x="1787" y="1501"/>
                    </a:cubicBezTo>
                    <a:cubicBezTo>
                      <a:pt x="1787" y="1120"/>
                      <a:pt x="1334" y="644"/>
                      <a:pt x="1144" y="358"/>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7470636" y="3550066"/>
                <a:ext cx="85670" cy="104989"/>
              </a:xfrm>
              <a:custGeom>
                <a:avLst/>
                <a:gdLst/>
                <a:ahLst/>
                <a:cxnLst/>
                <a:rect l="l" t="t" r="r" b="b"/>
                <a:pathLst>
                  <a:path w="2430" h="2978" extrusionOk="0">
                    <a:moveTo>
                      <a:pt x="1" y="1"/>
                    </a:moveTo>
                    <a:lnTo>
                      <a:pt x="1" y="2978"/>
                    </a:lnTo>
                    <a:lnTo>
                      <a:pt x="596" y="2978"/>
                    </a:lnTo>
                    <a:lnTo>
                      <a:pt x="596" y="2382"/>
                    </a:lnTo>
                    <a:lnTo>
                      <a:pt x="1501" y="2382"/>
                    </a:lnTo>
                    <a:cubicBezTo>
                      <a:pt x="2001" y="2382"/>
                      <a:pt x="2430" y="1977"/>
                      <a:pt x="2430" y="1501"/>
                    </a:cubicBezTo>
                    <a:cubicBezTo>
                      <a:pt x="2430" y="1001"/>
                      <a:pt x="1978" y="596"/>
                      <a:pt x="1501"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7316184" y="3571078"/>
                <a:ext cx="131818" cy="63001"/>
              </a:xfrm>
              <a:custGeom>
                <a:avLst/>
                <a:gdLst/>
                <a:ahLst/>
                <a:cxnLst/>
                <a:rect l="l" t="t" r="r" b="b"/>
                <a:pathLst>
                  <a:path w="3739" h="1787" extrusionOk="0">
                    <a:moveTo>
                      <a:pt x="2072" y="0"/>
                    </a:moveTo>
                    <a:cubicBezTo>
                      <a:pt x="1739" y="0"/>
                      <a:pt x="1405" y="119"/>
                      <a:pt x="1167" y="405"/>
                    </a:cubicBezTo>
                    <a:cubicBezTo>
                      <a:pt x="1024" y="548"/>
                      <a:pt x="857" y="596"/>
                      <a:pt x="667" y="596"/>
                    </a:cubicBezTo>
                    <a:lnTo>
                      <a:pt x="0" y="596"/>
                    </a:lnTo>
                    <a:cubicBezTo>
                      <a:pt x="72" y="667"/>
                      <a:pt x="0" y="596"/>
                      <a:pt x="167" y="810"/>
                    </a:cubicBezTo>
                    <a:cubicBezTo>
                      <a:pt x="238" y="929"/>
                      <a:pt x="333" y="1048"/>
                      <a:pt x="429" y="1191"/>
                    </a:cubicBezTo>
                    <a:lnTo>
                      <a:pt x="643" y="1191"/>
                    </a:lnTo>
                    <a:cubicBezTo>
                      <a:pt x="810" y="1191"/>
                      <a:pt x="1024" y="1286"/>
                      <a:pt x="1143" y="1405"/>
                    </a:cubicBezTo>
                    <a:cubicBezTo>
                      <a:pt x="1381"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PATIENT MONITORING</a:t>
            </a:r>
            <a:endParaRPr sz="2900"/>
          </a:p>
        </p:txBody>
      </p:sp>
      <p:sp>
        <p:nvSpPr>
          <p:cNvPr id="682" name="Google Shape;682;p50"/>
          <p:cNvSpPr txBox="1"/>
          <p:nvPr/>
        </p:nvSpPr>
        <p:spPr>
          <a:xfrm>
            <a:off x="717551" y="1407596"/>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1</a:t>
            </a:r>
            <a:endParaRPr sz="1600" b="1">
              <a:solidFill>
                <a:schemeClr val="dk1"/>
              </a:solidFill>
              <a:latin typeface="Krona One"/>
              <a:ea typeface="Krona One"/>
              <a:cs typeface="Krona One"/>
              <a:sym typeface="Krona One"/>
            </a:endParaRPr>
          </a:p>
        </p:txBody>
      </p:sp>
      <p:sp>
        <p:nvSpPr>
          <p:cNvPr id="683" name="Google Shape;683;p50"/>
          <p:cNvSpPr txBox="1"/>
          <p:nvPr/>
        </p:nvSpPr>
        <p:spPr>
          <a:xfrm>
            <a:off x="2048384" y="1407596"/>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Venus is the second planet from the Sun</a:t>
            </a:r>
            <a:endParaRPr sz="1600">
              <a:solidFill>
                <a:schemeClr val="dk1"/>
              </a:solidFill>
              <a:latin typeface="Comfortaa"/>
              <a:ea typeface="Comfortaa"/>
              <a:cs typeface="Comfortaa"/>
              <a:sym typeface="Comfortaa"/>
            </a:endParaRPr>
          </a:p>
        </p:txBody>
      </p:sp>
      <p:sp>
        <p:nvSpPr>
          <p:cNvPr id="684" name="Google Shape;684;p50"/>
          <p:cNvSpPr txBox="1"/>
          <p:nvPr/>
        </p:nvSpPr>
        <p:spPr>
          <a:xfrm>
            <a:off x="717551" y="22368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2</a:t>
            </a:r>
            <a:endParaRPr sz="1600" b="1">
              <a:solidFill>
                <a:schemeClr val="dk1"/>
              </a:solidFill>
              <a:latin typeface="Krona One"/>
              <a:ea typeface="Krona One"/>
              <a:cs typeface="Krona One"/>
              <a:sym typeface="Krona One"/>
            </a:endParaRPr>
          </a:p>
        </p:txBody>
      </p:sp>
      <p:sp>
        <p:nvSpPr>
          <p:cNvPr id="685" name="Google Shape;685;p50"/>
          <p:cNvSpPr txBox="1"/>
          <p:nvPr/>
        </p:nvSpPr>
        <p:spPr>
          <a:xfrm>
            <a:off x="2048384" y="2236898"/>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Mercury is the closest planet to the Sun</a:t>
            </a:r>
            <a:endParaRPr sz="1600">
              <a:solidFill>
                <a:schemeClr val="dk1"/>
              </a:solidFill>
              <a:latin typeface="Comfortaa"/>
              <a:ea typeface="Comfortaa"/>
              <a:cs typeface="Comfortaa"/>
              <a:sym typeface="Comfortaa"/>
            </a:endParaRPr>
          </a:p>
        </p:txBody>
      </p:sp>
      <p:sp>
        <p:nvSpPr>
          <p:cNvPr id="686" name="Google Shape;686;p50"/>
          <p:cNvSpPr txBox="1"/>
          <p:nvPr/>
        </p:nvSpPr>
        <p:spPr>
          <a:xfrm>
            <a:off x="717551" y="30661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3</a:t>
            </a:r>
            <a:endParaRPr sz="1600" b="1">
              <a:solidFill>
                <a:schemeClr val="dk1"/>
              </a:solidFill>
              <a:latin typeface="Krona One"/>
              <a:ea typeface="Krona One"/>
              <a:cs typeface="Krona One"/>
              <a:sym typeface="Krona One"/>
            </a:endParaRPr>
          </a:p>
        </p:txBody>
      </p:sp>
      <p:sp>
        <p:nvSpPr>
          <p:cNvPr id="687" name="Google Shape;687;p50"/>
          <p:cNvSpPr txBox="1"/>
          <p:nvPr/>
        </p:nvSpPr>
        <p:spPr>
          <a:xfrm>
            <a:off x="2048384" y="3066199"/>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Earth is the third planet from the Sun</a:t>
            </a:r>
            <a:endParaRPr sz="1600">
              <a:solidFill>
                <a:schemeClr val="dk1"/>
              </a:solidFill>
              <a:latin typeface="Comfortaa"/>
              <a:ea typeface="Comfortaa"/>
              <a:cs typeface="Comfortaa"/>
              <a:sym typeface="Comfortaa"/>
            </a:endParaRPr>
          </a:p>
        </p:txBody>
      </p:sp>
      <p:sp>
        <p:nvSpPr>
          <p:cNvPr id="688" name="Google Shape;688;p50"/>
          <p:cNvSpPr txBox="1"/>
          <p:nvPr/>
        </p:nvSpPr>
        <p:spPr>
          <a:xfrm>
            <a:off x="717551" y="38954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4</a:t>
            </a:r>
            <a:endParaRPr sz="1600" b="1">
              <a:solidFill>
                <a:schemeClr val="dk1"/>
              </a:solidFill>
              <a:latin typeface="Krona One"/>
              <a:ea typeface="Krona One"/>
              <a:cs typeface="Krona One"/>
              <a:sym typeface="Krona One"/>
            </a:endParaRPr>
          </a:p>
        </p:txBody>
      </p:sp>
      <p:sp>
        <p:nvSpPr>
          <p:cNvPr id="689" name="Google Shape;689;p50"/>
          <p:cNvSpPr txBox="1"/>
          <p:nvPr/>
        </p:nvSpPr>
        <p:spPr>
          <a:xfrm>
            <a:off x="2048384" y="3895500"/>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Despite being red, Mars is very cold</a:t>
            </a:r>
            <a:endParaRPr sz="1600">
              <a:solidFill>
                <a:schemeClr val="dk1"/>
              </a:solidFill>
              <a:latin typeface="Comfortaa"/>
              <a:ea typeface="Comfortaa"/>
              <a:cs typeface="Comfortaa"/>
              <a:sym typeface="Comfortaa"/>
            </a:endParaRPr>
          </a:p>
        </p:txBody>
      </p:sp>
      <p:sp>
        <p:nvSpPr>
          <p:cNvPr id="690" name="Google Shape;690;p50"/>
          <p:cNvSpPr txBox="1"/>
          <p:nvPr/>
        </p:nvSpPr>
        <p:spPr>
          <a:xfrm>
            <a:off x="4716611" y="3782210"/>
            <a:ext cx="3709800" cy="7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Follow the link in the graph to modify its data and then paste the new one here. </a:t>
            </a:r>
            <a:r>
              <a:rPr lang="en" sz="1200" b="1">
                <a:solidFill>
                  <a:schemeClr val="dk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Comfortaa"/>
              <a:ea typeface="Comfortaa"/>
              <a:cs typeface="Comfortaa"/>
              <a:sym typeface="Comfortaa"/>
            </a:endParaRPr>
          </a:p>
        </p:txBody>
      </p:sp>
      <p:pic>
        <p:nvPicPr>
          <p:cNvPr id="691" name="Google Shape;691;p50">
            <a:hlinkClick r:id="rId4"/>
          </p:cNvPr>
          <p:cNvPicPr preferRelativeResize="0"/>
          <p:nvPr/>
        </p:nvPicPr>
        <p:blipFill>
          <a:blip r:embed="rId5">
            <a:alphaModFix/>
          </a:blip>
          <a:stretch>
            <a:fillRect/>
          </a:stretch>
        </p:blipFill>
        <p:spPr>
          <a:xfrm>
            <a:off x="4716572" y="1407603"/>
            <a:ext cx="3709876" cy="21882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CONTRAIND. &amp; INDICATIONS </a:t>
            </a:r>
            <a:endParaRPr/>
          </a:p>
        </p:txBody>
      </p:sp>
      <p:sp>
        <p:nvSpPr>
          <p:cNvPr id="697" name="Google Shape;697;p51"/>
          <p:cNvSpPr txBox="1">
            <a:spLocks noGrp="1"/>
          </p:cNvSpPr>
          <p:nvPr>
            <p:ph type="subTitle" idx="1"/>
          </p:nvPr>
        </p:nvSpPr>
        <p:spPr>
          <a:xfrm>
            <a:off x="1097944" y="1926147"/>
            <a:ext cx="32919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CONTRAINDICATIONS</a:t>
            </a:r>
            <a:endParaRPr sz="1600"/>
          </a:p>
        </p:txBody>
      </p:sp>
      <p:sp>
        <p:nvSpPr>
          <p:cNvPr id="698" name="Google Shape;698;p51"/>
          <p:cNvSpPr txBox="1">
            <a:spLocks noGrp="1"/>
          </p:cNvSpPr>
          <p:nvPr>
            <p:ph type="subTitle" idx="2"/>
          </p:nvPr>
        </p:nvSpPr>
        <p:spPr>
          <a:xfrm>
            <a:off x="4751470" y="1926150"/>
            <a:ext cx="32946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INDICATIONS </a:t>
            </a:r>
            <a:endParaRPr sz="1600"/>
          </a:p>
        </p:txBody>
      </p:sp>
      <p:sp>
        <p:nvSpPr>
          <p:cNvPr id="699" name="Google Shape;699;p51"/>
          <p:cNvSpPr txBox="1">
            <a:spLocks noGrp="1"/>
          </p:cNvSpPr>
          <p:nvPr>
            <p:ph type="subTitle" idx="3"/>
          </p:nvPr>
        </p:nvSpPr>
        <p:spPr>
          <a:xfrm>
            <a:off x="1097930" y="2253015"/>
            <a:ext cx="3291900" cy="21768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p:txBody>
      </p:sp>
      <p:sp>
        <p:nvSpPr>
          <p:cNvPr id="700" name="Google Shape;700;p51"/>
          <p:cNvSpPr txBox="1">
            <a:spLocks noGrp="1"/>
          </p:cNvSpPr>
          <p:nvPr>
            <p:ph type="subTitle" idx="4"/>
          </p:nvPr>
        </p:nvSpPr>
        <p:spPr>
          <a:xfrm>
            <a:off x="4751456" y="2253019"/>
            <a:ext cx="3294600" cy="21768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p:txBody>
      </p:sp>
      <p:grpSp>
        <p:nvGrpSpPr>
          <p:cNvPr id="701" name="Google Shape;701;p51"/>
          <p:cNvGrpSpPr/>
          <p:nvPr/>
        </p:nvGrpSpPr>
        <p:grpSpPr>
          <a:xfrm>
            <a:off x="2489030" y="1291153"/>
            <a:ext cx="509700" cy="509700"/>
            <a:chOff x="2256025" y="2219338"/>
            <a:chExt cx="509700" cy="509700"/>
          </a:xfrm>
        </p:grpSpPr>
        <p:sp>
          <p:nvSpPr>
            <p:cNvPr id="702" name="Google Shape;702;p51"/>
            <p:cNvSpPr/>
            <p:nvPr/>
          </p:nvSpPr>
          <p:spPr>
            <a:xfrm>
              <a:off x="22560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51"/>
            <p:cNvGrpSpPr/>
            <p:nvPr/>
          </p:nvGrpSpPr>
          <p:grpSpPr>
            <a:xfrm>
              <a:off x="2373169" y="2294087"/>
              <a:ext cx="275412" cy="360200"/>
              <a:chOff x="2348778" y="2294714"/>
              <a:chExt cx="275412" cy="360200"/>
            </a:xfrm>
          </p:grpSpPr>
          <p:sp>
            <p:nvSpPr>
              <p:cNvPr id="704" name="Google Shape;704;p51"/>
              <p:cNvSpPr/>
              <p:nvPr/>
            </p:nvSpPr>
            <p:spPr>
              <a:xfrm>
                <a:off x="2476366" y="2402172"/>
                <a:ext cx="147824" cy="146978"/>
              </a:xfrm>
              <a:custGeom>
                <a:avLst/>
                <a:gdLst/>
                <a:ahLst/>
                <a:cxnLst/>
                <a:rect l="l" t="t" r="r" b="b"/>
                <a:pathLst>
                  <a:path w="4193" h="4169" extrusionOk="0">
                    <a:moveTo>
                      <a:pt x="2097" y="572"/>
                    </a:moveTo>
                    <a:cubicBezTo>
                      <a:pt x="2906" y="572"/>
                      <a:pt x="3597" y="1263"/>
                      <a:pt x="3597" y="2072"/>
                    </a:cubicBezTo>
                    <a:cubicBezTo>
                      <a:pt x="3597" y="2358"/>
                      <a:pt x="3502" y="2668"/>
                      <a:pt x="3359" y="2906"/>
                    </a:cubicBezTo>
                    <a:lnTo>
                      <a:pt x="1263" y="810"/>
                    </a:lnTo>
                    <a:cubicBezTo>
                      <a:pt x="1501" y="667"/>
                      <a:pt x="1763" y="572"/>
                      <a:pt x="2097" y="572"/>
                    </a:cubicBezTo>
                    <a:close/>
                    <a:moveTo>
                      <a:pt x="858" y="1263"/>
                    </a:moveTo>
                    <a:lnTo>
                      <a:pt x="2930" y="3335"/>
                    </a:lnTo>
                    <a:cubicBezTo>
                      <a:pt x="2692" y="3501"/>
                      <a:pt x="2430" y="3573"/>
                      <a:pt x="2097" y="3573"/>
                    </a:cubicBezTo>
                    <a:cubicBezTo>
                      <a:pt x="1263" y="3573"/>
                      <a:pt x="620" y="2906"/>
                      <a:pt x="620" y="2096"/>
                    </a:cubicBezTo>
                    <a:cubicBezTo>
                      <a:pt x="620" y="1763"/>
                      <a:pt x="715" y="1501"/>
                      <a:pt x="858" y="1263"/>
                    </a:cubicBezTo>
                    <a:close/>
                    <a:moveTo>
                      <a:pt x="2097" y="1"/>
                    </a:moveTo>
                    <a:cubicBezTo>
                      <a:pt x="953" y="1"/>
                      <a:pt x="25" y="953"/>
                      <a:pt x="25" y="2096"/>
                    </a:cubicBezTo>
                    <a:cubicBezTo>
                      <a:pt x="1" y="3215"/>
                      <a:pt x="953" y="4168"/>
                      <a:pt x="2097" y="4168"/>
                    </a:cubicBezTo>
                    <a:cubicBezTo>
                      <a:pt x="3263" y="4168"/>
                      <a:pt x="4192" y="3215"/>
                      <a:pt x="4192" y="2096"/>
                    </a:cubicBezTo>
                    <a:cubicBezTo>
                      <a:pt x="4192" y="929"/>
                      <a:pt x="3240" y="1"/>
                      <a:pt x="2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2369755" y="2294714"/>
                <a:ext cx="83977" cy="255246"/>
              </a:xfrm>
              <a:custGeom>
                <a:avLst/>
                <a:gdLst/>
                <a:ahLst/>
                <a:cxnLst/>
                <a:rect l="l" t="t" r="r" b="b"/>
                <a:pathLst>
                  <a:path w="2382" h="7240" extrusionOk="0">
                    <a:moveTo>
                      <a:pt x="929" y="0"/>
                    </a:moveTo>
                    <a:lnTo>
                      <a:pt x="929" y="24"/>
                    </a:lnTo>
                    <a:lnTo>
                      <a:pt x="929" y="2191"/>
                    </a:lnTo>
                    <a:cubicBezTo>
                      <a:pt x="929" y="2429"/>
                      <a:pt x="810" y="2644"/>
                      <a:pt x="596" y="2787"/>
                    </a:cubicBezTo>
                    <a:cubicBezTo>
                      <a:pt x="239" y="3025"/>
                      <a:pt x="0" y="3453"/>
                      <a:pt x="0" y="3882"/>
                    </a:cubicBezTo>
                    <a:lnTo>
                      <a:pt x="0" y="7240"/>
                    </a:lnTo>
                    <a:lnTo>
                      <a:pt x="2382" y="7240"/>
                    </a:lnTo>
                    <a:lnTo>
                      <a:pt x="2382" y="3858"/>
                    </a:lnTo>
                    <a:cubicBezTo>
                      <a:pt x="2382" y="3406"/>
                      <a:pt x="2191" y="3025"/>
                      <a:pt x="1787" y="2763"/>
                    </a:cubicBezTo>
                    <a:cubicBezTo>
                      <a:pt x="1596" y="2644"/>
                      <a:pt x="1453" y="2406"/>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2348778" y="2570937"/>
                <a:ext cx="127623" cy="83977"/>
              </a:xfrm>
              <a:custGeom>
                <a:avLst/>
                <a:gdLst/>
                <a:ahLst/>
                <a:cxnLst/>
                <a:rect l="l" t="t" r="r" b="b"/>
                <a:pathLst>
                  <a:path w="3620" h="2382" extrusionOk="0">
                    <a:moveTo>
                      <a:pt x="0" y="0"/>
                    </a:moveTo>
                    <a:lnTo>
                      <a:pt x="0" y="596"/>
                    </a:lnTo>
                    <a:lnTo>
                      <a:pt x="1500" y="596"/>
                    </a:lnTo>
                    <a:lnTo>
                      <a:pt x="1500" y="1786"/>
                    </a:lnTo>
                    <a:lnTo>
                      <a:pt x="595" y="1786"/>
                    </a:lnTo>
                    <a:lnTo>
                      <a:pt x="595" y="2382"/>
                    </a:lnTo>
                    <a:lnTo>
                      <a:pt x="2977" y="2382"/>
                    </a:lnTo>
                    <a:lnTo>
                      <a:pt x="2977" y="1786"/>
                    </a:lnTo>
                    <a:lnTo>
                      <a:pt x="2096" y="1786"/>
                    </a:lnTo>
                    <a:lnTo>
                      <a:pt x="2096" y="596"/>
                    </a:lnTo>
                    <a:lnTo>
                      <a:pt x="3620" y="596"/>
                    </a:lnTo>
                    <a:lnTo>
                      <a:pt x="3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51"/>
          <p:cNvGrpSpPr/>
          <p:nvPr/>
        </p:nvGrpSpPr>
        <p:grpSpPr>
          <a:xfrm>
            <a:off x="6143905" y="1291165"/>
            <a:ext cx="509700" cy="509700"/>
            <a:chOff x="645675" y="1592275"/>
            <a:chExt cx="509700" cy="509700"/>
          </a:xfrm>
        </p:grpSpPr>
        <p:sp>
          <p:nvSpPr>
            <p:cNvPr id="708" name="Google Shape;708;p51"/>
            <p:cNvSpPr/>
            <p:nvPr/>
          </p:nvSpPr>
          <p:spPr>
            <a:xfrm>
              <a:off x="6456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51"/>
            <p:cNvGrpSpPr/>
            <p:nvPr/>
          </p:nvGrpSpPr>
          <p:grpSpPr>
            <a:xfrm>
              <a:off x="759452" y="1667871"/>
              <a:ext cx="282146" cy="358508"/>
              <a:chOff x="759473" y="1667885"/>
              <a:chExt cx="282146" cy="358508"/>
            </a:xfrm>
          </p:grpSpPr>
          <p:sp>
            <p:nvSpPr>
              <p:cNvPr id="710" name="Google Shape;710;p51"/>
              <p:cNvSpPr/>
              <p:nvPr/>
            </p:nvSpPr>
            <p:spPr>
              <a:xfrm>
                <a:off x="759473" y="1983558"/>
                <a:ext cx="104989" cy="42835"/>
              </a:xfrm>
              <a:custGeom>
                <a:avLst/>
                <a:gdLst/>
                <a:ahLst/>
                <a:cxnLst/>
                <a:rect l="l" t="t" r="r" b="b"/>
                <a:pathLst>
                  <a:path w="2978" h="1215" extrusionOk="0">
                    <a:moveTo>
                      <a:pt x="0" y="0"/>
                    </a:moveTo>
                    <a:lnTo>
                      <a:pt x="0" y="1215"/>
                    </a:lnTo>
                    <a:lnTo>
                      <a:pt x="2977" y="121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p:nvPr/>
            </p:nvSpPr>
            <p:spPr>
              <a:xfrm>
                <a:off x="759473" y="1667885"/>
                <a:ext cx="282146" cy="294697"/>
              </a:xfrm>
              <a:custGeom>
                <a:avLst/>
                <a:gdLst/>
                <a:ahLst/>
                <a:cxnLst/>
                <a:rect l="l" t="t" r="r" b="b"/>
                <a:pathLst>
                  <a:path w="8003" h="8359" extrusionOk="0">
                    <a:moveTo>
                      <a:pt x="4573" y="1881"/>
                    </a:moveTo>
                    <a:lnTo>
                      <a:pt x="5001" y="2286"/>
                    </a:lnTo>
                    <a:lnTo>
                      <a:pt x="3596" y="3691"/>
                    </a:lnTo>
                    <a:lnTo>
                      <a:pt x="2787" y="2882"/>
                    </a:lnTo>
                    <a:lnTo>
                      <a:pt x="3215" y="2477"/>
                    </a:lnTo>
                    <a:lnTo>
                      <a:pt x="3596" y="2858"/>
                    </a:lnTo>
                    <a:lnTo>
                      <a:pt x="4573" y="1881"/>
                    </a:lnTo>
                    <a:close/>
                    <a:moveTo>
                      <a:pt x="1191" y="0"/>
                    </a:moveTo>
                    <a:lnTo>
                      <a:pt x="1191" y="6025"/>
                    </a:lnTo>
                    <a:lnTo>
                      <a:pt x="0" y="6025"/>
                    </a:lnTo>
                    <a:lnTo>
                      <a:pt x="0" y="6620"/>
                    </a:lnTo>
                    <a:lnTo>
                      <a:pt x="596" y="6620"/>
                    </a:lnTo>
                    <a:lnTo>
                      <a:pt x="596" y="6906"/>
                    </a:lnTo>
                    <a:cubicBezTo>
                      <a:pt x="596" y="7025"/>
                      <a:pt x="477" y="7168"/>
                      <a:pt x="286" y="7168"/>
                    </a:cubicBezTo>
                    <a:lnTo>
                      <a:pt x="0" y="7168"/>
                    </a:lnTo>
                    <a:lnTo>
                      <a:pt x="0" y="8359"/>
                    </a:lnTo>
                    <a:lnTo>
                      <a:pt x="2977" y="8359"/>
                    </a:lnTo>
                    <a:lnTo>
                      <a:pt x="2977" y="7168"/>
                    </a:lnTo>
                    <a:lnTo>
                      <a:pt x="2668" y="7168"/>
                    </a:lnTo>
                    <a:cubicBezTo>
                      <a:pt x="2501" y="7168"/>
                      <a:pt x="2382" y="7025"/>
                      <a:pt x="2382" y="6882"/>
                    </a:cubicBezTo>
                    <a:lnTo>
                      <a:pt x="2382" y="6573"/>
                    </a:lnTo>
                    <a:lnTo>
                      <a:pt x="2977" y="6573"/>
                    </a:lnTo>
                    <a:lnTo>
                      <a:pt x="2977" y="5978"/>
                    </a:lnTo>
                    <a:lnTo>
                      <a:pt x="1786" y="5978"/>
                    </a:lnTo>
                    <a:lnTo>
                      <a:pt x="1786" y="4787"/>
                    </a:lnTo>
                    <a:lnTo>
                      <a:pt x="8002" y="4787"/>
                    </a:lnTo>
                    <a:lnTo>
                      <a:pt x="6597" y="2715"/>
                    </a:lnTo>
                    <a:lnTo>
                      <a:pt x="8002" y="595"/>
                    </a:lnTo>
                    <a:lnTo>
                      <a:pt x="1786" y="595"/>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YOU CAN USE THIS GRAPH</a:t>
            </a:r>
            <a:endParaRPr sz="2900"/>
          </a:p>
        </p:txBody>
      </p:sp>
      <p:sp>
        <p:nvSpPr>
          <p:cNvPr id="717" name="Google Shape;717;p52"/>
          <p:cNvSpPr txBox="1">
            <a:spLocks noGrp="1"/>
          </p:cNvSpPr>
          <p:nvPr>
            <p:ph type="title" idx="4294967295"/>
          </p:nvPr>
        </p:nvSpPr>
        <p:spPr>
          <a:xfrm>
            <a:off x="4420592" y="1172663"/>
            <a:ext cx="19251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30%</a:t>
            </a:r>
            <a:endParaRPr sz="2500">
              <a:solidFill>
                <a:schemeClr val="lt1"/>
              </a:solidFill>
            </a:endParaRPr>
          </a:p>
        </p:txBody>
      </p:sp>
      <p:sp>
        <p:nvSpPr>
          <p:cNvPr id="718" name="Google Shape;718;p52"/>
          <p:cNvSpPr txBox="1">
            <a:spLocks noGrp="1"/>
          </p:cNvSpPr>
          <p:nvPr>
            <p:ph type="subTitle" idx="4294967295"/>
          </p:nvPr>
        </p:nvSpPr>
        <p:spPr>
          <a:xfrm>
            <a:off x="4420592" y="1919953"/>
            <a:ext cx="19251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719" name="Google Shape;719;p52"/>
          <p:cNvSpPr txBox="1">
            <a:spLocks noGrp="1"/>
          </p:cNvSpPr>
          <p:nvPr>
            <p:ph type="title" idx="4294967295"/>
          </p:nvPr>
        </p:nvSpPr>
        <p:spPr>
          <a:xfrm>
            <a:off x="4420592" y="3040618"/>
            <a:ext cx="19251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40%</a:t>
            </a:r>
            <a:endParaRPr sz="2500">
              <a:solidFill>
                <a:schemeClr val="lt1"/>
              </a:solidFill>
            </a:endParaRPr>
          </a:p>
        </p:txBody>
      </p:sp>
      <p:sp>
        <p:nvSpPr>
          <p:cNvPr id="720" name="Google Shape;720;p52"/>
          <p:cNvSpPr txBox="1">
            <a:spLocks noGrp="1"/>
          </p:cNvSpPr>
          <p:nvPr>
            <p:ph type="subTitle" idx="4294967295"/>
          </p:nvPr>
        </p:nvSpPr>
        <p:spPr>
          <a:xfrm>
            <a:off x="4420592" y="3774797"/>
            <a:ext cx="19251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721" name="Google Shape;721;p52"/>
          <p:cNvSpPr txBox="1">
            <a:spLocks noGrp="1"/>
          </p:cNvSpPr>
          <p:nvPr>
            <p:ph type="title" idx="4294967295"/>
          </p:nvPr>
        </p:nvSpPr>
        <p:spPr>
          <a:xfrm>
            <a:off x="6431126" y="1172668"/>
            <a:ext cx="19224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50%</a:t>
            </a:r>
            <a:endParaRPr sz="2500">
              <a:solidFill>
                <a:schemeClr val="lt1"/>
              </a:solidFill>
            </a:endParaRPr>
          </a:p>
        </p:txBody>
      </p:sp>
      <p:sp>
        <p:nvSpPr>
          <p:cNvPr id="722" name="Google Shape;722;p52"/>
          <p:cNvSpPr txBox="1">
            <a:spLocks noGrp="1"/>
          </p:cNvSpPr>
          <p:nvPr>
            <p:ph type="subTitle" idx="4294967295"/>
          </p:nvPr>
        </p:nvSpPr>
        <p:spPr>
          <a:xfrm>
            <a:off x="6431126" y="1919956"/>
            <a:ext cx="19224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Neptune is far away from us</a:t>
            </a:r>
            <a:endParaRPr/>
          </a:p>
        </p:txBody>
      </p:sp>
      <p:sp>
        <p:nvSpPr>
          <p:cNvPr id="723" name="Google Shape;723;p52"/>
          <p:cNvSpPr txBox="1">
            <a:spLocks noGrp="1"/>
          </p:cNvSpPr>
          <p:nvPr>
            <p:ph type="title" idx="4294967295"/>
          </p:nvPr>
        </p:nvSpPr>
        <p:spPr>
          <a:xfrm>
            <a:off x="6431126" y="3040619"/>
            <a:ext cx="19224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70%</a:t>
            </a:r>
            <a:endParaRPr sz="2500">
              <a:solidFill>
                <a:schemeClr val="lt1"/>
              </a:solidFill>
            </a:endParaRPr>
          </a:p>
        </p:txBody>
      </p:sp>
      <p:sp>
        <p:nvSpPr>
          <p:cNvPr id="724" name="Google Shape;724;p52"/>
          <p:cNvSpPr txBox="1">
            <a:spLocks noGrp="1"/>
          </p:cNvSpPr>
          <p:nvPr>
            <p:ph type="subTitle" idx="4294967295"/>
          </p:nvPr>
        </p:nvSpPr>
        <p:spPr>
          <a:xfrm>
            <a:off x="6431126" y="3774796"/>
            <a:ext cx="19224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pic>
        <p:nvPicPr>
          <p:cNvPr id="725" name="Google Shape;725;p52">
            <a:hlinkClick r:id="rId3"/>
          </p:cNvPr>
          <p:cNvPicPr preferRelativeResize="0"/>
          <p:nvPr/>
        </p:nvPicPr>
        <p:blipFill>
          <a:blip r:embed="rId4">
            <a:alphaModFix/>
          </a:blip>
          <a:stretch>
            <a:fillRect/>
          </a:stretch>
        </p:blipFill>
        <p:spPr>
          <a:xfrm>
            <a:off x="787021" y="1172666"/>
            <a:ext cx="3365851" cy="2417467"/>
          </a:xfrm>
          <a:prstGeom prst="rect">
            <a:avLst/>
          </a:prstGeom>
          <a:noFill/>
          <a:ln>
            <a:noFill/>
          </a:ln>
        </p:spPr>
      </p:pic>
      <p:sp>
        <p:nvSpPr>
          <p:cNvPr id="726" name="Google Shape;726;p52"/>
          <p:cNvSpPr txBox="1">
            <a:spLocks noGrp="1"/>
          </p:cNvSpPr>
          <p:nvPr>
            <p:ph type="subTitle" idx="4294967295"/>
          </p:nvPr>
        </p:nvSpPr>
        <p:spPr>
          <a:xfrm>
            <a:off x="4418504" y="15893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7" name="Google Shape;727;p52"/>
          <p:cNvSpPr txBox="1">
            <a:spLocks noGrp="1"/>
          </p:cNvSpPr>
          <p:nvPr>
            <p:ph type="subTitle" idx="4294967295"/>
          </p:nvPr>
        </p:nvSpPr>
        <p:spPr>
          <a:xfrm>
            <a:off x="6427679" y="15893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8" name="Google Shape;728;p52"/>
          <p:cNvSpPr txBox="1">
            <a:spLocks noGrp="1"/>
          </p:cNvSpPr>
          <p:nvPr>
            <p:ph type="subTitle" idx="4294967295"/>
          </p:nvPr>
        </p:nvSpPr>
        <p:spPr>
          <a:xfrm>
            <a:off x="4418504" y="34507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9" name="Google Shape;729;p52"/>
          <p:cNvSpPr txBox="1">
            <a:spLocks noGrp="1"/>
          </p:cNvSpPr>
          <p:nvPr>
            <p:ph type="subTitle" idx="4294967295"/>
          </p:nvPr>
        </p:nvSpPr>
        <p:spPr>
          <a:xfrm>
            <a:off x="6427679" y="34507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30" name="Google Shape;730;p52"/>
          <p:cNvSpPr txBox="1"/>
          <p:nvPr/>
        </p:nvSpPr>
        <p:spPr>
          <a:xfrm>
            <a:off x="787396" y="3745075"/>
            <a:ext cx="3365100" cy="7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Follow the link in the graph to modify its data and then paste the new one here. </a:t>
            </a:r>
            <a:r>
              <a:rPr lang="en" sz="1200" b="1">
                <a:solidFill>
                  <a:schemeClr val="dk1"/>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POST-PREVENTION</a:t>
            </a:r>
            <a:endParaRPr sz="2900"/>
          </a:p>
        </p:txBody>
      </p:sp>
      <p:sp>
        <p:nvSpPr>
          <p:cNvPr id="736" name="Google Shape;736;p53"/>
          <p:cNvSpPr txBox="1">
            <a:spLocks noGrp="1"/>
          </p:cNvSpPr>
          <p:nvPr>
            <p:ph type="subTitle" idx="4294967295"/>
          </p:nvPr>
        </p:nvSpPr>
        <p:spPr>
          <a:xfrm>
            <a:off x="3570750" y="1895508"/>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IMMUNITY</a:t>
            </a:r>
            <a:endParaRPr sz="1900" b="1">
              <a:latin typeface="Krona One"/>
              <a:ea typeface="Krona One"/>
              <a:cs typeface="Krona One"/>
              <a:sym typeface="Krona One"/>
            </a:endParaRPr>
          </a:p>
        </p:txBody>
      </p:sp>
      <p:sp>
        <p:nvSpPr>
          <p:cNvPr id="737" name="Google Shape;737;p53"/>
          <p:cNvSpPr txBox="1">
            <a:spLocks noGrp="1"/>
          </p:cNvSpPr>
          <p:nvPr>
            <p:ph type="subTitle" idx="4294967295"/>
          </p:nvPr>
        </p:nvSpPr>
        <p:spPr>
          <a:xfrm>
            <a:off x="1097460" y="2834983"/>
            <a:ext cx="20052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INNATE</a:t>
            </a:r>
            <a:endParaRPr sz="1900" b="1">
              <a:latin typeface="Krona One"/>
              <a:ea typeface="Krona One"/>
              <a:cs typeface="Krona One"/>
              <a:sym typeface="Krona One"/>
            </a:endParaRPr>
          </a:p>
        </p:txBody>
      </p:sp>
      <p:sp>
        <p:nvSpPr>
          <p:cNvPr id="738" name="Google Shape;738;p53"/>
          <p:cNvSpPr txBox="1">
            <a:spLocks noGrp="1"/>
          </p:cNvSpPr>
          <p:nvPr>
            <p:ph type="subTitle" idx="4294967295"/>
          </p:nvPr>
        </p:nvSpPr>
        <p:spPr>
          <a:xfrm>
            <a:off x="3569398" y="2834983"/>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ADAPTIVE</a:t>
            </a:r>
            <a:endParaRPr sz="1900" b="1">
              <a:latin typeface="Krona One"/>
              <a:ea typeface="Krona One"/>
              <a:cs typeface="Krona One"/>
              <a:sym typeface="Krona One"/>
            </a:endParaRPr>
          </a:p>
        </p:txBody>
      </p:sp>
      <p:sp>
        <p:nvSpPr>
          <p:cNvPr id="739" name="Google Shape;739;p53"/>
          <p:cNvSpPr txBox="1">
            <a:spLocks noGrp="1"/>
          </p:cNvSpPr>
          <p:nvPr>
            <p:ph type="subTitle" idx="4294967295"/>
          </p:nvPr>
        </p:nvSpPr>
        <p:spPr>
          <a:xfrm>
            <a:off x="6044040" y="2834983"/>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PASSIVE</a:t>
            </a:r>
            <a:endParaRPr sz="1900" b="1">
              <a:latin typeface="Krona One"/>
              <a:ea typeface="Krona One"/>
              <a:cs typeface="Krona One"/>
              <a:sym typeface="Krona One"/>
            </a:endParaRPr>
          </a:p>
        </p:txBody>
      </p:sp>
      <p:sp>
        <p:nvSpPr>
          <p:cNvPr id="740" name="Google Shape;740;p53"/>
          <p:cNvSpPr txBox="1">
            <a:spLocks noGrp="1"/>
          </p:cNvSpPr>
          <p:nvPr>
            <p:ph type="subTitle" idx="4294967295"/>
          </p:nvPr>
        </p:nvSpPr>
        <p:spPr>
          <a:xfrm>
            <a:off x="1098650" y="3157651"/>
            <a:ext cx="20028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41" name="Google Shape;741;p53"/>
          <p:cNvSpPr txBox="1">
            <a:spLocks noGrp="1"/>
          </p:cNvSpPr>
          <p:nvPr>
            <p:ph type="subTitle" idx="4294967295"/>
          </p:nvPr>
        </p:nvSpPr>
        <p:spPr>
          <a:xfrm>
            <a:off x="3569395" y="3157655"/>
            <a:ext cx="20025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42" name="Google Shape;742;p53"/>
          <p:cNvSpPr txBox="1">
            <a:spLocks noGrp="1"/>
          </p:cNvSpPr>
          <p:nvPr>
            <p:ph type="subTitle" idx="4294967295"/>
          </p:nvPr>
        </p:nvSpPr>
        <p:spPr>
          <a:xfrm>
            <a:off x="6044044" y="3157655"/>
            <a:ext cx="20025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cxnSp>
        <p:nvCxnSpPr>
          <p:cNvPr id="743" name="Google Shape;743;p53"/>
          <p:cNvCxnSpPr>
            <a:stCxn id="736" idx="2"/>
            <a:endCxn id="738" idx="0"/>
          </p:cNvCxnSpPr>
          <p:nvPr/>
        </p:nvCxnSpPr>
        <p:spPr>
          <a:xfrm rot="5400000">
            <a:off x="4312500" y="2575608"/>
            <a:ext cx="517500" cy="15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44" name="Google Shape;744;p53"/>
          <p:cNvCxnSpPr>
            <a:stCxn id="736" idx="2"/>
            <a:endCxn id="739" idx="0"/>
          </p:cNvCxnSpPr>
          <p:nvPr/>
        </p:nvCxnSpPr>
        <p:spPr>
          <a:xfrm rot="-5400000" flipH="1">
            <a:off x="5549850" y="1339758"/>
            <a:ext cx="517500" cy="24732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45" name="Google Shape;745;p53"/>
          <p:cNvCxnSpPr>
            <a:stCxn id="736" idx="2"/>
            <a:endCxn id="737" idx="0"/>
          </p:cNvCxnSpPr>
          <p:nvPr/>
        </p:nvCxnSpPr>
        <p:spPr>
          <a:xfrm rot="5400000">
            <a:off x="3077250" y="1340358"/>
            <a:ext cx="517500" cy="2472000"/>
          </a:xfrm>
          <a:prstGeom prst="bentConnector3">
            <a:avLst>
              <a:gd name="adj1" fmla="val 49988"/>
            </a:avLst>
          </a:prstGeom>
          <a:noFill/>
          <a:ln w="9525" cap="flat" cmpd="sng">
            <a:solidFill>
              <a:schemeClr val="dk1"/>
            </a:solidFill>
            <a:prstDash val="solid"/>
            <a:round/>
            <a:headEnd type="none" w="med" len="med"/>
            <a:tailEnd type="none" w="med" len="med"/>
          </a:ln>
        </p:spPr>
      </p:cxnSp>
      <p:grpSp>
        <p:nvGrpSpPr>
          <p:cNvPr id="746" name="Google Shape;746;p53"/>
          <p:cNvGrpSpPr/>
          <p:nvPr/>
        </p:nvGrpSpPr>
        <p:grpSpPr>
          <a:xfrm>
            <a:off x="4315792" y="1291498"/>
            <a:ext cx="509700" cy="509700"/>
            <a:chOff x="5476725" y="4058913"/>
            <a:chExt cx="509700" cy="509700"/>
          </a:xfrm>
        </p:grpSpPr>
        <p:sp>
          <p:nvSpPr>
            <p:cNvPr id="747" name="Google Shape;747;p53"/>
            <p:cNvSpPr/>
            <p:nvPr/>
          </p:nvSpPr>
          <p:spPr>
            <a:xfrm>
              <a:off x="54767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3"/>
            <p:cNvGrpSpPr/>
            <p:nvPr/>
          </p:nvGrpSpPr>
          <p:grpSpPr>
            <a:xfrm>
              <a:off x="5614846" y="4133222"/>
              <a:ext cx="233459" cy="361082"/>
              <a:chOff x="5619369" y="4176507"/>
              <a:chExt cx="233459" cy="361082"/>
            </a:xfrm>
          </p:grpSpPr>
          <p:sp>
            <p:nvSpPr>
              <p:cNvPr id="749" name="Google Shape;749;p53"/>
              <p:cNvSpPr/>
              <p:nvPr/>
            </p:nvSpPr>
            <p:spPr>
              <a:xfrm>
                <a:off x="5747838" y="4284000"/>
                <a:ext cx="104989" cy="83977"/>
              </a:xfrm>
              <a:custGeom>
                <a:avLst/>
                <a:gdLst/>
                <a:ahLst/>
                <a:cxnLst/>
                <a:rect l="l" t="t" r="r" b="b"/>
                <a:pathLst>
                  <a:path w="2978" h="2382" extrusionOk="0">
                    <a:moveTo>
                      <a:pt x="0" y="0"/>
                    </a:moveTo>
                    <a:lnTo>
                      <a:pt x="0" y="596"/>
                    </a:lnTo>
                    <a:lnTo>
                      <a:pt x="596" y="596"/>
                    </a:lnTo>
                    <a:lnTo>
                      <a:pt x="596" y="881"/>
                    </a:lnTo>
                    <a:cubicBezTo>
                      <a:pt x="596" y="1072"/>
                      <a:pt x="453" y="1191"/>
                      <a:pt x="310" y="1191"/>
                    </a:cubicBezTo>
                    <a:lnTo>
                      <a:pt x="0" y="1191"/>
                    </a:lnTo>
                    <a:lnTo>
                      <a:pt x="0" y="2382"/>
                    </a:lnTo>
                    <a:lnTo>
                      <a:pt x="2977" y="2382"/>
                    </a:lnTo>
                    <a:lnTo>
                      <a:pt x="2977" y="1191"/>
                    </a:lnTo>
                    <a:lnTo>
                      <a:pt x="2691" y="1191"/>
                    </a:lnTo>
                    <a:cubicBezTo>
                      <a:pt x="2501" y="1191"/>
                      <a:pt x="2382" y="1048"/>
                      <a:pt x="2382" y="881"/>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5747838" y="4388954"/>
                <a:ext cx="104989" cy="41989"/>
              </a:xfrm>
              <a:custGeom>
                <a:avLst/>
                <a:gdLst/>
                <a:ahLst/>
                <a:cxnLst/>
                <a:rect l="l" t="t" r="r" b="b"/>
                <a:pathLst>
                  <a:path w="2978"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p:nvPr/>
            </p:nvSpPr>
            <p:spPr>
              <a:xfrm>
                <a:off x="5642038" y="4176507"/>
                <a:ext cx="84013" cy="255281"/>
              </a:xfrm>
              <a:custGeom>
                <a:avLst/>
                <a:gdLst/>
                <a:ahLst/>
                <a:cxnLst/>
                <a:rect l="l" t="t" r="r" b="b"/>
                <a:pathLst>
                  <a:path w="2383" h="7241" extrusionOk="0">
                    <a:moveTo>
                      <a:pt x="930" y="1"/>
                    </a:moveTo>
                    <a:lnTo>
                      <a:pt x="930" y="2192"/>
                    </a:lnTo>
                    <a:cubicBezTo>
                      <a:pt x="930" y="2430"/>
                      <a:pt x="810" y="2621"/>
                      <a:pt x="596" y="2787"/>
                    </a:cubicBezTo>
                    <a:cubicBezTo>
                      <a:pt x="239" y="3025"/>
                      <a:pt x="1" y="3430"/>
                      <a:pt x="1" y="3883"/>
                    </a:cubicBezTo>
                    <a:lnTo>
                      <a:pt x="1" y="7241"/>
                    </a:lnTo>
                    <a:lnTo>
                      <a:pt x="2382" y="7241"/>
                    </a:lnTo>
                    <a:lnTo>
                      <a:pt x="2382" y="3883"/>
                    </a:lnTo>
                    <a:cubicBezTo>
                      <a:pt x="2382" y="3430"/>
                      <a:pt x="2168" y="3049"/>
                      <a:pt x="1787" y="2787"/>
                    </a:cubicBezTo>
                    <a:cubicBezTo>
                      <a:pt x="1573" y="2668"/>
                      <a:pt x="1453" y="2430"/>
                      <a:pt x="1453" y="2192"/>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5619369" y="4452730"/>
                <a:ext cx="127658" cy="84859"/>
              </a:xfrm>
              <a:custGeom>
                <a:avLst/>
                <a:gdLst/>
                <a:ahLst/>
                <a:cxnLst/>
                <a:rect l="l" t="t" r="r" b="b"/>
                <a:pathLst>
                  <a:path w="3621" h="2407" extrusionOk="0">
                    <a:moveTo>
                      <a:pt x="1" y="1"/>
                    </a:moveTo>
                    <a:lnTo>
                      <a:pt x="1" y="596"/>
                    </a:lnTo>
                    <a:lnTo>
                      <a:pt x="1525" y="596"/>
                    </a:lnTo>
                    <a:lnTo>
                      <a:pt x="1525" y="1811"/>
                    </a:lnTo>
                    <a:lnTo>
                      <a:pt x="644" y="1811"/>
                    </a:lnTo>
                    <a:lnTo>
                      <a:pt x="644" y="2406"/>
                    </a:lnTo>
                    <a:lnTo>
                      <a:pt x="3025" y="2406"/>
                    </a:lnTo>
                    <a:lnTo>
                      <a:pt x="3025" y="1811"/>
                    </a:lnTo>
                    <a:lnTo>
                      <a:pt x="2120" y="1811"/>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4"/>
          <p:cNvSpPr txBox="1">
            <a:spLocks noGrp="1"/>
          </p:cNvSpPr>
          <p:nvPr>
            <p:ph type="title"/>
          </p:nvPr>
        </p:nvSpPr>
        <p:spPr>
          <a:xfrm>
            <a:off x="715100" y="706172"/>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_9h 55m 23s</a:t>
            </a:r>
            <a:endParaRPr/>
          </a:p>
        </p:txBody>
      </p:sp>
      <p:sp>
        <p:nvSpPr>
          <p:cNvPr id="758" name="Google Shape;758;p54"/>
          <p:cNvSpPr txBox="1">
            <a:spLocks noGrp="1"/>
          </p:cNvSpPr>
          <p:nvPr>
            <p:ph type="subTitle" idx="1"/>
          </p:nvPr>
        </p:nvSpPr>
        <p:spPr>
          <a:xfrm>
            <a:off x="715100" y="1464173"/>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759" name="Google Shape;759;p54"/>
          <p:cNvSpPr txBox="1">
            <a:spLocks noGrp="1"/>
          </p:cNvSpPr>
          <p:nvPr>
            <p:ph type="title" idx="2"/>
          </p:nvPr>
        </p:nvSpPr>
        <p:spPr>
          <a:xfrm>
            <a:off x="2223600" y="2003878"/>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_333,000</a:t>
            </a:r>
            <a:endParaRPr/>
          </a:p>
        </p:txBody>
      </p:sp>
      <p:sp>
        <p:nvSpPr>
          <p:cNvPr id="760" name="Google Shape;760;p54"/>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761" name="Google Shape;761;p54"/>
          <p:cNvSpPr txBox="1">
            <a:spLocks noGrp="1"/>
          </p:cNvSpPr>
          <p:nvPr>
            <p:ph type="title" idx="4"/>
          </p:nvPr>
        </p:nvSpPr>
        <p:spPr>
          <a:xfrm>
            <a:off x="3732100" y="330158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_386,000 km</a:t>
            </a:r>
            <a:endParaRPr/>
          </a:p>
        </p:txBody>
      </p:sp>
      <p:sp>
        <p:nvSpPr>
          <p:cNvPr id="762" name="Google Shape;762;p54"/>
          <p:cNvSpPr txBox="1">
            <a:spLocks noGrp="1"/>
          </p:cNvSpPr>
          <p:nvPr>
            <p:ph type="subTitle" idx="5"/>
          </p:nvPr>
        </p:nvSpPr>
        <p:spPr>
          <a:xfrm>
            <a:off x="3732100" y="4064728"/>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CASE TIMELINE</a:t>
            </a:r>
            <a:endParaRPr sz="2900"/>
          </a:p>
        </p:txBody>
      </p:sp>
      <p:sp>
        <p:nvSpPr>
          <p:cNvPr id="768" name="Google Shape;768;p55"/>
          <p:cNvSpPr txBox="1"/>
          <p:nvPr/>
        </p:nvSpPr>
        <p:spPr>
          <a:xfrm>
            <a:off x="728628" y="1921137"/>
            <a:ext cx="17649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Venus is the second planet from the Sun</a:t>
            </a:r>
            <a:endParaRPr>
              <a:solidFill>
                <a:schemeClr val="dk1"/>
              </a:solidFill>
              <a:latin typeface="Comfortaa"/>
              <a:ea typeface="Comfortaa"/>
              <a:cs typeface="Comfortaa"/>
              <a:sym typeface="Comfortaa"/>
            </a:endParaRPr>
          </a:p>
        </p:txBody>
      </p:sp>
      <p:sp>
        <p:nvSpPr>
          <p:cNvPr id="769" name="Google Shape;769;p55"/>
          <p:cNvSpPr txBox="1"/>
          <p:nvPr/>
        </p:nvSpPr>
        <p:spPr>
          <a:xfrm>
            <a:off x="2668720" y="1926687"/>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Mercury is the closest planet to the Sun</a:t>
            </a:r>
            <a:endParaRPr>
              <a:solidFill>
                <a:schemeClr val="dk1"/>
              </a:solidFill>
              <a:latin typeface="Comfortaa"/>
              <a:ea typeface="Comfortaa"/>
              <a:cs typeface="Comfortaa"/>
              <a:sym typeface="Comfortaa"/>
            </a:endParaRPr>
          </a:p>
        </p:txBody>
      </p:sp>
      <p:sp>
        <p:nvSpPr>
          <p:cNvPr id="770" name="Google Shape;770;p55"/>
          <p:cNvSpPr txBox="1"/>
          <p:nvPr/>
        </p:nvSpPr>
        <p:spPr>
          <a:xfrm>
            <a:off x="4608812" y="1921137"/>
            <a:ext cx="17685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Despite being red, Mars is a cold place</a:t>
            </a:r>
            <a:endParaRPr>
              <a:solidFill>
                <a:schemeClr val="dk1"/>
              </a:solidFill>
              <a:latin typeface="Comfortaa"/>
              <a:ea typeface="Comfortaa"/>
              <a:cs typeface="Comfortaa"/>
              <a:sym typeface="Comfortaa"/>
            </a:endParaRPr>
          </a:p>
        </p:txBody>
      </p:sp>
      <p:sp>
        <p:nvSpPr>
          <p:cNvPr id="771" name="Google Shape;771;p55"/>
          <p:cNvSpPr txBox="1"/>
          <p:nvPr/>
        </p:nvSpPr>
        <p:spPr>
          <a:xfrm>
            <a:off x="6552503" y="1926687"/>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Neptune is very far away from the Sun</a:t>
            </a:r>
            <a:endParaRPr>
              <a:solidFill>
                <a:schemeClr val="dk1"/>
              </a:solidFill>
              <a:latin typeface="Comfortaa"/>
              <a:ea typeface="Comfortaa"/>
              <a:cs typeface="Comfortaa"/>
              <a:sym typeface="Comfortaa"/>
            </a:endParaRPr>
          </a:p>
        </p:txBody>
      </p:sp>
      <p:grpSp>
        <p:nvGrpSpPr>
          <p:cNvPr id="772" name="Google Shape;772;p55"/>
          <p:cNvGrpSpPr/>
          <p:nvPr/>
        </p:nvGrpSpPr>
        <p:grpSpPr>
          <a:xfrm>
            <a:off x="5238212" y="1339394"/>
            <a:ext cx="509700" cy="509700"/>
            <a:chOff x="4671550" y="3453063"/>
            <a:chExt cx="509700" cy="509700"/>
          </a:xfrm>
        </p:grpSpPr>
        <p:sp>
          <p:nvSpPr>
            <p:cNvPr id="773" name="Google Shape;773;p55"/>
            <p:cNvSpPr/>
            <p:nvPr/>
          </p:nvSpPr>
          <p:spPr>
            <a:xfrm>
              <a:off x="46715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55"/>
            <p:cNvGrpSpPr/>
            <p:nvPr/>
          </p:nvGrpSpPr>
          <p:grpSpPr>
            <a:xfrm>
              <a:off x="4744608" y="3528641"/>
              <a:ext cx="363585" cy="358543"/>
              <a:chOff x="4732357" y="3550489"/>
              <a:chExt cx="363585" cy="358543"/>
            </a:xfrm>
          </p:grpSpPr>
          <p:sp>
            <p:nvSpPr>
              <p:cNvPr id="775" name="Google Shape;775;p55"/>
              <p:cNvSpPr/>
              <p:nvPr/>
            </p:nvSpPr>
            <p:spPr>
              <a:xfrm>
                <a:off x="4817991" y="3634431"/>
                <a:ext cx="63001" cy="63001"/>
              </a:xfrm>
              <a:custGeom>
                <a:avLst/>
                <a:gdLst/>
                <a:ahLst/>
                <a:cxnLst/>
                <a:rect l="l" t="t" r="r" b="b"/>
                <a:pathLst>
                  <a:path w="1787" h="1787" extrusionOk="0">
                    <a:moveTo>
                      <a:pt x="596" y="1"/>
                    </a:moveTo>
                    <a:lnTo>
                      <a:pt x="596" y="287"/>
                    </a:lnTo>
                    <a:cubicBezTo>
                      <a:pt x="596" y="691"/>
                      <a:pt x="358" y="1001"/>
                      <a:pt x="1" y="1120"/>
                    </a:cubicBezTo>
                    <a:lnTo>
                      <a:pt x="1" y="1787"/>
                    </a:lnTo>
                    <a:lnTo>
                      <a:pt x="1787" y="1787"/>
                    </a:lnTo>
                    <a:lnTo>
                      <a:pt x="1787" y="1120"/>
                    </a:lnTo>
                    <a:cubicBezTo>
                      <a:pt x="1429" y="1049"/>
                      <a:pt x="1191" y="691"/>
                      <a:pt x="1191" y="287"/>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4817991" y="3719254"/>
                <a:ext cx="63001" cy="21012"/>
              </a:xfrm>
              <a:custGeom>
                <a:avLst/>
                <a:gdLst/>
                <a:ahLst/>
                <a:cxnLst/>
                <a:rect l="l" t="t" r="r" b="b"/>
                <a:pathLst>
                  <a:path w="1787" h="596" extrusionOk="0">
                    <a:moveTo>
                      <a:pt x="1" y="0"/>
                    </a:moveTo>
                    <a:lnTo>
                      <a:pt x="1" y="595"/>
                    </a:lnTo>
                    <a:lnTo>
                      <a:pt x="1787" y="595"/>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4732357" y="3550489"/>
                <a:ext cx="363585" cy="358543"/>
              </a:xfrm>
              <a:custGeom>
                <a:avLst/>
                <a:gdLst/>
                <a:ahLst/>
                <a:cxnLst/>
                <a:rect l="l" t="t" r="r" b="b"/>
                <a:pathLst>
                  <a:path w="10313" h="10170" extrusionOk="0">
                    <a:moveTo>
                      <a:pt x="8407" y="1786"/>
                    </a:moveTo>
                    <a:lnTo>
                      <a:pt x="8407" y="2382"/>
                    </a:lnTo>
                    <a:lnTo>
                      <a:pt x="5430" y="2382"/>
                    </a:lnTo>
                    <a:lnTo>
                      <a:pt x="5430" y="1786"/>
                    </a:lnTo>
                    <a:close/>
                    <a:moveTo>
                      <a:pt x="8407" y="2977"/>
                    </a:moveTo>
                    <a:lnTo>
                      <a:pt x="8407" y="3572"/>
                    </a:lnTo>
                    <a:lnTo>
                      <a:pt x="5430" y="3572"/>
                    </a:lnTo>
                    <a:lnTo>
                      <a:pt x="5430" y="2977"/>
                    </a:lnTo>
                    <a:close/>
                    <a:moveTo>
                      <a:pt x="8407" y="4192"/>
                    </a:moveTo>
                    <a:lnTo>
                      <a:pt x="8407" y="4787"/>
                    </a:lnTo>
                    <a:lnTo>
                      <a:pt x="5430" y="4787"/>
                    </a:lnTo>
                    <a:lnTo>
                      <a:pt x="5430" y="4192"/>
                    </a:lnTo>
                    <a:close/>
                    <a:moveTo>
                      <a:pt x="4811" y="1786"/>
                    </a:moveTo>
                    <a:lnTo>
                      <a:pt x="4811" y="2382"/>
                    </a:lnTo>
                    <a:lnTo>
                      <a:pt x="4216" y="2382"/>
                    </a:lnTo>
                    <a:lnTo>
                      <a:pt x="4216" y="2668"/>
                    </a:lnTo>
                    <a:cubicBezTo>
                      <a:pt x="4216" y="2858"/>
                      <a:pt x="4358" y="2977"/>
                      <a:pt x="4501" y="2977"/>
                    </a:cubicBezTo>
                    <a:lnTo>
                      <a:pt x="4811" y="2977"/>
                    </a:lnTo>
                    <a:lnTo>
                      <a:pt x="4811" y="5954"/>
                    </a:lnTo>
                    <a:lnTo>
                      <a:pt x="1834" y="5954"/>
                    </a:lnTo>
                    <a:lnTo>
                      <a:pt x="1834" y="2977"/>
                    </a:lnTo>
                    <a:lnTo>
                      <a:pt x="2120" y="2977"/>
                    </a:lnTo>
                    <a:cubicBezTo>
                      <a:pt x="2310" y="2977"/>
                      <a:pt x="2430" y="2834"/>
                      <a:pt x="2430" y="2668"/>
                    </a:cubicBezTo>
                    <a:lnTo>
                      <a:pt x="2430" y="2382"/>
                    </a:lnTo>
                    <a:lnTo>
                      <a:pt x="1834" y="2382"/>
                    </a:lnTo>
                    <a:lnTo>
                      <a:pt x="1834" y="1786"/>
                    </a:lnTo>
                    <a:close/>
                    <a:moveTo>
                      <a:pt x="8407" y="5382"/>
                    </a:moveTo>
                    <a:lnTo>
                      <a:pt x="8407" y="5978"/>
                    </a:lnTo>
                    <a:lnTo>
                      <a:pt x="5430" y="5978"/>
                    </a:lnTo>
                    <a:lnTo>
                      <a:pt x="5430" y="5382"/>
                    </a:lnTo>
                    <a:close/>
                    <a:moveTo>
                      <a:pt x="7240" y="7764"/>
                    </a:moveTo>
                    <a:lnTo>
                      <a:pt x="7383" y="8359"/>
                    </a:lnTo>
                    <a:lnTo>
                      <a:pt x="2811" y="8359"/>
                    </a:lnTo>
                    <a:lnTo>
                      <a:pt x="2930" y="7764"/>
                    </a:lnTo>
                    <a:close/>
                    <a:moveTo>
                      <a:pt x="0" y="0"/>
                    </a:moveTo>
                    <a:lnTo>
                      <a:pt x="0" y="7764"/>
                    </a:lnTo>
                    <a:lnTo>
                      <a:pt x="2358" y="7764"/>
                    </a:lnTo>
                    <a:lnTo>
                      <a:pt x="2239" y="8359"/>
                    </a:lnTo>
                    <a:lnTo>
                      <a:pt x="1239" y="8359"/>
                    </a:lnTo>
                    <a:lnTo>
                      <a:pt x="1239" y="8955"/>
                    </a:lnTo>
                    <a:lnTo>
                      <a:pt x="2096" y="8955"/>
                    </a:lnTo>
                    <a:lnTo>
                      <a:pt x="1858" y="10050"/>
                    </a:lnTo>
                    <a:lnTo>
                      <a:pt x="2453" y="10169"/>
                    </a:lnTo>
                    <a:lnTo>
                      <a:pt x="2715" y="8955"/>
                    </a:lnTo>
                    <a:lnTo>
                      <a:pt x="7573" y="8955"/>
                    </a:lnTo>
                    <a:lnTo>
                      <a:pt x="7835" y="10169"/>
                    </a:lnTo>
                    <a:lnTo>
                      <a:pt x="8431" y="10050"/>
                    </a:lnTo>
                    <a:lnTo>
                      <a:pt x="8193" y="8978"/>
                    </a:lnTo>
                    <a:lnTo>
                      <a:pt x="9050" y="8978"/>
                    </a:lnTo>
                    <a:lnTo>
                      <a:pt x="9050" y="8383"/>
                    </a:lnTo>
                    <a:lnTo>
                      <a:pt x="8074" y="8383"/>
                    </a:lnTo>
                    <a:lnTo>
                      <a:pt x="7954" y="7788"/>
                    </a:lnTo>
                    <a:lnTo>
                      <a:pt x="10312" y="7788"/>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 name="Google Shape;778;p55"/>
          <p:cNvGrpSpPr/>
          <p:nvPr/>
        </p:nvGrpSpPr>
        <p:grpSpPr>
          <a:xfrm>
            <a:off x="3296320" y="1339394"/>
            <a:ext cx="509700" cy="509700"/>
            <a:chOff x="2256025" y="3453063"/>
            <a:chExt cx="509700" cy="509700"/>
          </a:xfrm>
        </p:grpSpPr>
        <p:sp>
          <p:nvSpPr>
            <p:cNvPr id="779" name="Google Shape;779;p55"/>
            <p:cNvSpPr/>
            <p:nvPr/>
          </p:nvSpPr>
          <p:spPr>
            <a:xfrm>
              <a:off x="22560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55"/>
            <p:cNvGrpSpPr/>
            <p:nvPr/>
          </p:nvGrpSpPr>
          <p:grpSpPr>
            <a:xfrm>
              <a:off x="2362681" y="3527812"/>
              <a:ext cx="296389" cy="360200"/>
              <a:chOff x="2338290" y="3549660"/>
              <a:chExt cx="296389" cy="360200"/>
            </a:xfrm>
          </p:grpSpPr>
          <p:sp>
            <p:nvSpPr>
              <p:cNvPr id="781" name="Google Shape;781;p55"/>
              <p:cNvSpPr/>
              <p:nvPr/>
            </p:nvSpPr>
            <p:spPr>
              <a:xfrm>
                <a:off x="2402947" y="3549660"/>
                <a:ext cx="167109" cy="153677"/>
              </a:xfrm>
              <a:custGeom>
                <a:avLst/>
                <a:gdLst/>
                <a:ahLst/>
                <a:cxnLst/>
                <a:rect l="l" t="t" r="r" b="b"/>
                <a:pathLst>
                  <a:path w="4740" h="4359" extrusionOk="0">
                    <a:moveTo>
                      <a:pt x="1786" y="2406"/>
                    </a:moveTo>
                    <a:lnTo>
                      <a:pt x="1786" y="3001"/>
                    </a:lnTo>
                    <a:lnTo>
                      <a:pt x="1191" y="3001"/>
                    </a:lnTo>
                    <a:lnTo>
                      <a:pt x="1191" y="2406"/>
                    </a:lnTo>
                    <a:close/>
                    <a:moveTo>
                      <a:pt x="3572" y="2406"/>
                    </a:moveTo>
                    <a:lnTo>
                      <a:pt x="3572" y="3001"/>
                    </a:lnTo>
                    <a:lnTo>
                      <a:pt x="2977" y="3001"/>
                    </a:lnTo>
                    <a:lnTo>
                      <a:pt x="2977" y="2406"/>
                    </a:lnTo>
                    <a:close/>
                    <a:moveTo>
                      <a:pt x="2358" y="0"/>
                    </a:moveTo>
                    <a:cubicBezTo>
                      <a:pt x="1072" y="0"/>
                      <a:pt x="0" y="1072"/>
                      <a:pt x="0" y="2406"/>
                    </a:cubicBezTo>
                    <a:lnTo>
                      <a:pt x="0" y="4192"/>
                    </a:lnTo>
                    <a:lnTo>
                      <a:pt x="0" y="4358"/>
                    </a:lnTo>
                    <a:cubicBezTo>
                      <a:pt x="708" y="3856"/>
                      <a:pt x="1546" y="3595"/>
                      <a:pt x="2432" y="3595"/>
                    </a:cubicBezTo>
                    <a:cubicBezTo>
                      <a:pt x="2471" y="3595"/>
                      <a:pt x="2510" y="3595"/>
                      <a:pt x="2548" y="3596"/>
                    </a:cubicBezTo>
                    <a:cubicBezTo>
                      <a:pt x="3358" y="3644"/>
                      <a:pt x="4096" y="3906"/>
                      <a:pt x="4739" y="4358"/>
                    </a:cubicBezTo>
                    <a:lnTo>
                      <a:pt x="4739" y="4192"/>
                    </a:lnTo>
                    <a:lnTo>
                      <a:pt x="4739" y="2406"/>
                    </a:lnTo>
                    <a:cubicBezTo>
                      <a:pt x="4739" y="1096"/>
                      <a:pt x="3668" y="0"/>
                      <a:pt x="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2407143" y="3696533"/>
                <a:ext cx="159529" cy="84894"/>
              </a:xfrm>
              <a:custGeom>
                <a:avLst/>
                <a:gdLst/>
                <a:ahLst/>
                <a:cxnLst/>
                <a:rect l="l" t="t" r="r" b="b"/>
                <a:pathLst>
                  <a:path w="4525" h="2408" extrusionOk="0">
                    <a:moveTo>
                      <a:pt x="2667" y="740"/>
                    </a:moveTo>
                    <a:lnTo>
                      <a:pt x="3072" y="1169"/>
                    </a:lnTo>
                    <a:cubicBezTo>
                      <a:pt x="2834" y="1407"/>
                      <a:pt x="2548" y="1526"/>
                      <a:pt x="2239" y="1526"/>
                    </a:cubicBezTo>
                    <a:cubicBezTo>
                      <a:pt x="1953" y="1526"/>
                      <a:pt x="1620" y="1407"/>
                      <a:pt x="1405" y="1169"/>
                    </a:cubicBezTo>
                    <a:lnTo>
                      <a:pt x="1834" y="740"/>
                    </a:lnTo>
                    <a:cubicBezTo>
                      <a:pt x="1953" y="859"/>
                      <a:pt x="2108" y="919"/>
                      <a:pt x="2260" y="919"/>
                    </a:cubicBezTo>
                    <a:cubicBezTo>
                      <a:pt x="2411" y="919"/>
                      <a:pt x="2560" y="859"/>
                      <a:pt x="2667" y="740"/>
                    </a:cubicBezTo>
                    <a:close/>
                    <a:moveTo>
                      <a:pt x="2301" y="1"/>
                    </a:moveTo>
                    <a:cubicBezTo>
                      <a:pt x="1436" y="1"/>
                      <a:pt x="641" y="285"/>
                      <a:pt x="0" y="812"/>
                    </a:cubicBezTo>
                    <a:cubicBezTo>
                      <a:pt x="310" y="1740"/>
                      <a:pt x="1215" y="2407"/>
                      <a:pt x="2263" y="2407"/>
                    </a:cubicBezTo>
                    <a:cubicBezTo>
                      <a:pt x="3287" y="2407"/>
                      <a:pt x="4192" y="1740"/>
                      <a:pt x="4525" y="812"/>
                    </a:cubicBezTo>
                    <a:cubicBezTo>
                      <a:pt x="3930" y="335"/>
                      <a:pt x="3168" y="26"/>
                      <a:pt x="2405" y="2"/>
                    </a:cubicBezTo>
                    <a:cubicBezTo>
                      <a:pt x="2371" y="1"/>
                      <a:pt x="233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2465913" y="3802368"/>
                <a:ext cx="41989" cy="52918"/>
              </a:xfrm>
              <a:custGeom>
                <a:avLst/>
                <a:gdLst/>
                <a:ahLst/>
                <a:cxnLst/>
                <a:rect l="l" t="t" r="r" b="b"/>
                <a:pathLst>
                  <a:path w="1191" h="1501" extrusionOk="0">
                    <a:moveTo>
                      <a:pt x="0" y="1"/>
                    </a:moveTo>
                    <a:lnTo>
                      <a:pt x="0" y="905"/>
                    </a:lnTo>
                    <a:cubicBezTo>
                      <a:pt x="0" y="1239"/>
                      <a:pt x="262" y="1501"/>
                      <a:pt x="596" y="1501"/>
                    </a:cubicBezTo>
                    <a:cubicBezTo>
                      <a:pt x="905" y="1501"/>
                      <a:pt x="1191" y="1263"/>
                      <a:pt x="1191" y="905"/>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338290" y="3803214"/>
                <a:ext cx="104989" cy="106646"/>
              </a:xfrm>
              <a:custGeom>
                <a:avLst/>
                <a:gdLst/>
                <a:ahLst/>
                <a:cxnLst/>
                <a:rect l="l" t="t" r="r" b="b"/>
                <a:pathLst>
                  <a:path w="2978" h="3025" extrusionOk="0">
                    <a:moveTo>
                      <a:pt x="2096" y="0"/>
                    </a:moveTo>
                    <a:cubicBezTo>
                      <a:pt x="929" y="0"/>
                      <a:pt x="0" y="953"/>
                      <a:pt x="0" y="2096"/>
                    </a:cubicBezTo>
                    <a:lnTo>
                      <a:pt x="0" y="3025"/>
                    </a:lnTo>
                    <a:lnTo>
                      <a:pt x="2977" y="302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528878" y="3802368"/>
                <a:ext cx="104989" cy="106646"/>
              </a:xfrm>
              <a:custGeom>
                <a:avLst/>
                <a:gdLst/>
                <a:ahLst/>
                <a:cxnLst/>
                <a:rect l="l" t="t" r="r" b="b"/>
                <a:pathLst>
                  <a:path w="2978" h="3025" extrusionOk="0">
                    <a:moveTo>
                      <a:pt x="0" y="1"/>
                    </a:moveTo>
                    <a:lnTo>
                      <a:pt x="0" y="3025"/>
                    </a:lnTo>
                    <a:lnTo>
                      <a:pt x="2977" y="3025"/>
                    </a:lnTo>
                    <a:lnTo>
                      <a:pt x="2977" y="2096"/>
                    </a:lnTo>
                    <a:cubicBezTo>
                      <a:pt x="2977" y="929"/>
                      <a:pt x="2025"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2465913" y="3872067"/>
                <a:ext cx="41989" cy="37793"/>
              </a:xfrm>
              <a:custGeom>
                <a:avLst/>
                <a:gdLst/>
                <a:ahLst/>
                <a:cxnLst/>
                <a:rect l="l" t="t" r="r" b="b"/>
                <a:pathLst>
                  <a:path w="1191" h="1072" extrusionOk="0">
                    <a:moveTo>
                      <a:pt x="0" y="0"/>
                    </a:moveTo>
                    <a:lnTo>
                      <a:pt x="0" y="1072"/>
                    </a:lnTo>
                    <a:lnTo>
                      <a:pt x="1191" y="1072"/>
                    </a:lnTo>
                    <a:lnTo>
                      <a:pt x="1191" y="0"/>
                    </a:lnTo>
                    <a:cubicBezTo>
                      <a:pt x="1000" y="95"/>
                      <a:pt x="786" y="167"/>
                      <a:pt x="596" y="167"/>
                    </a:cubicBezTo>
                    <a:cubicBezTo>
                      <a:pt x="381" y="167"/>
                      <a:pt x="167"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550701" y="3549660"/>
                <a:ext cx="83977" cy="126812"/>
              </a:xfrm>
              <a:custGeom>
                <a:avLst/>
                <a:gdLst/>
                <a:ahLst/>
                <a:cxnLst/>
                <a:rect l="l" t="t" r="r" b="b"/>
                <a:pathLst>
                  <a:path w="2382" h="3597" extrusionOk="0">
                    <a:moveTo>
                      <a:pt x="286" y="0"/>
                    </a:moveTo>
                    <a:cubicBezTo>
                      <a:pt x="191" y="0"/>
                      <a:pt x="120" y="0"/>
                      <a:pt x="0" y="24"/>
                    </a:cubicBezTo>
                    <a:cubicBezTo>
                      <a:pt x="715" y="572"/>
                      <a:pt x="1191" y="1453"/>
                      <a:pt x="1191" y="2406"/>
                    </a:cubicBezTo>
                    <a:lnTo>
                      <a:pt x="1191" y="3596"/>
                    </a:lnTo>
                    <a:cubicBezTo>
                      <a:pt x="1834" y="3596"/>
                      <a:pt x="2382" y="3072"/>
                      <a:pt x="2382" y="2406"/>
                    </a:cubicBezTo>
                    <a:cubicBezTo>
                      <a:pt x="2382" y="1977"/>
                      <a:pt x="2144" y="1572"/>
                      <a:pt x="1787" y="1382"/>
                    </a:cubicBezTo>
                    <a:cubicBezTo>
                      <a:pt x="1715" y="596"/>
                      <a:pt x="1072"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339982" y="3549660"/>
                <a:ext cx="83977" cy="126812"/>
              </a:xfrm>
              <a:custGeom>
                <a:avLst/>
                <a:gdLst/>
                <a:ahLst/>
                <a:cxnLst/>
                <a:rect l="l" t="t" r="r" b="b"/>
                <a:pathLst>
                  <a:path w="2382" h="3597" extrusionOk="0">
                    <a:moveTo>
                      <a:pt x="2072" y="0"/>
                    </a:moveTo>
                    <a:cubicBezTo>
                      <a:pt x="1310" y="0"/>
                      <a:pt x="643" y="596"/>
                      <a:pt x="595" y="1382"/>
                    </a:cubicBezTo>
                    <a:cubicBezTo>
                      <a:pt x="238" y="1572"/>
                      <a:pt x="0" y="2001"/>
                      <a:pt x="0" y="2406"/>
                    </a:cubicBezTo>
                    <a:cubicBezTo>
                      <a:pt x="0" y="3072"/>
                      <a:pt x="500" y="3573"/>
                      <a:pt x="1191" y="3596"/>
                    </a:cubicBezTo>
                    <a:lnTo>
                      <a:pt x="1191" y="2406"/>
                    </a:lnTo>
                    <a:cubicBezTo>
                      <a:pt x="1191" y="1453"/>
                      <a:pt x="1667" y="572"/>
                      <a:pt x="2382" y="24"/>
                    </a:cubicBezTo>
                    <a:cubicBezTo>
                      <a:pt x="2286" y="0"/>
                      <a:pt x="2191"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 name="Google Shape;789;p55"/>
          <p:cNvGrpSpPr/>
          <p:nvPr/>
        </p:nvGrpSpPr>
        <p:grpSpPr>
          <a:xfrm>
            <a:off x="7180103" y="1339394"/>
            <a:ext cx="509700" cy="509700"/>
            <a:chOff x="1450850" y="2847213"/>
            <a:chExt cx="509700" cy="509700"/>
          </a:xfrm>
        </p:grpSpPr>
        <p:sp>
          <p:nvSpPr>
            <p:cNvPr id="790" name="Google Shape;790;p55"/>
            <p:cNvSpPr/>
            <p:nvPr/>
          </p:nvSpPr>
          <p:spPr>
            <a:xfrm>
              <a:off x="14508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55"/>
            <p:cNvGrpSpPr/>
            <p:nvPr/>
          </p:nvGrpSpPr>
          <p:grpSpPr>
            <a:xfrm>
              <a:off x="1547000" y="2921962"/>
              <a:ext cx="317401" cy="360200"/>
              <a:chOff x="1539856" y="2922390"/>
              <a:chExt cx="317401" cy="360200"/>
            </a:xfrm>
          </p:grpSpPr>
          <p:sp>
            <p:nvSpPr>
              <p:cNvPr id="792" name="Google Shape;792;p55"/>
              <p:cNvSpPr/>
              <p:nvPr/>
            </p:nvSpPr>
            <p:spPr>
              <a:xfrm>
                <a:off x="1667444" y="3028190"/>
                <a:ext cx="63036" cy="63001"/>
              </a:xfrm>
              <a:custGeom>
                <a:avLst/>
                <a:gdLst/>
                <a:ahLst/>
                <a:cxnLst/>
                <a:rect l="l" t="t" r="r" b="b"/>
                <a:pathLst>
                  <a:path w="1788" h="1787" extrusionOk="0">
                    <a:moveTo>
                      <a:pt x="596" y="0"/>
                    </a:moveTo>
                    <a:lnTo>
                      <a:pt x="596" y="310"/>
                    </a:lnTo>
                    <a:cubicBezTo>
                      <a:pt x="596" y="691"/>
                      <a:pt x="358" y="1000"/>
                      <a:pt x="1" y="1143"/>
                    </a:cubicBezTo>
                    <a:lnTo>
                      <a:pt x="1" y="1786"/>
                    </a:lnTo>
                    <a:lnTo>
                      <a:pt x="1787" y="1786"/>
                    </a:lnTo>
                    <a:lnTo>
                      <a:pt x="1787" y="1143"/>
                    </a:lnTo>
                    <a:cubicBezTo>
                      <a:pt x="1430" y="1000"/>
                      <a:pt x="1192" y="691"/>
                      <a:pt x="1192" y="310"/>
                    </a:cubicBezTo>
                    <a:lnTo>
                      <a:pt x="1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602821" y="2985355"/>
                <a:ext cx="190624" cy="225879"/>
              </a:xfrm>
              <a:custGeom>
                <a:avLst/>
                <a:gdLst/>
                <a:ahLst/>
                <a:cxnLst/>
                <a:rect l="l" t="t" r="r" b="b"/>
                <a:pathLst>
                  <a:path w="5407" h="6407" extrusionOk="0">
                    <a:moveTo>
                      <a:pt x="4215" y="620"/>
                    </a:moveTo>
                    <a:lnTo>
                      <a:pt x="4215" y="1215"/>
                    </a:lnTo>
                    <a:lnTo>
                      <a:pt x="3620" y="1215"/>
                    </a:lnTo>
                    <a:lnTo>
                      <a:pt x="3620" y="1525"/>
                    </a:lnTo>
                    <a:cubicBezTo>
                      <a:pt x="3620" y="1691"/>
                      <a:pt x="3763" y="1810"/>
                      <a:pt x="3906" y="1810"/>
                    </a:cubicBezTo>
                    <a:lnTo>
                      <a:pt x="4215" y="1810"/>
                    </a:lnTo>
                    <a:lnTo>
                      <a:pt x="4215" y="4787"/>
                    </a:lnTo>
                    <a:lnTo>
                      <a:pt x="1239" y="4787"/>
                    </a:lnTo>
                    <a:lnTo>
                      <a:pt x="1239" y="1810"/>
                    </a:lnTo>
                    <a:lnTo>
                      <a:pt x="1524" y="1810"/>
                    </a:lnTo>
                    <a:cubicBezTo>
                      <a:pt x="1715" y="1810"/>
                      <a:pt x="1834" y="1667"/>
                      <a:pt x="1834" y="1525"/>
                    </a:cubicBezTo>
                    <a:lnTo>
                      <a:pt x="1834" y="1215"/>
                    </a:lnTo>
                    <a:lnTo>
                      <a:pt x="1239" y="1215"/>
                    </a:lnTo>
                    <a:lnTo>
                      <a:pt x="1239" y="620"/>
                    </a:lnTo>
                    <a:close/>
                    <a:moveTo>
                      <a:pt x="1524" y="0"/>
                    </a:moveTo>
                    <a:lnTo>
                      <a:pt x="0" y="1525"/>
                    </a:lnTo>
                    <a:lnTo>
                      <a:pt x="0" y="1715"/>
                    </a:lnTo>
                    <a:cubicBezTo>
                      <a:pt x="48" y="3668"/>
                      <a:pt x="1048" y="5454"/>
                      <a:pt x="2715" y="6407"/>
                    </a:cubicBezTo>
                    <a:cubicBezTo>
                      <a:pt x="4382" y="5454"/>
                      <a:pt x="5406" y="3668"/>
                      <a:pt x="5406" y="1715"/>
                    </a:cubicBezTo>
                    <a:lnTo>
                      <a:pt x="5406" y="1525"/>
                    </a:lnTo>
                    <a:lnTo>
                      <a:pt x="3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67444" y="3112132"/>
                <a:ext cx="63036" cy="21012"/>
              </a:xfrm>
              <a:custGeom>
                <a:avLst/>
                <a:gdLst/>
                <a:ahLst/>
                <a:cxnLst/>
                <a:rect l="l" t="t" r="r" b="b"/>
                <a:pathLst>
                  <a:path w="1788"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539856" y="2922390"/>
                <a:ext cx="317401" cy="360200"/>
              </a:xfrm>
              <a:custGeom>
                <a:avLst/>
                <a:gdLst/>
                <a:ahLst/>
                <a:cxnLst/>
                <a:rect l="l" t="t" r="r" b="b"/>
                <a:pathLst>
                  <a:path w="9003" h="10217" extrusionOk="0">
                    <a:moveTo>
                      <a:pt x="5930" y="1191"/>
                    </a:moveTo>
                    <a:lnTo>
                      <a:pt x="7811" y="3072"/>
                    </a:lnTo>
                    <a:lnTo>
                      <a:pt x="7811" y="3501"/>
                    </a:lnTo>
                    <a:cubicBezTo>
                      <a:pt x="7811" y="5716"/>
                      <a:pt x="6597" y="7740"/>
                      <a:pt x="4644" y="8788"/>
                    </a:cubicBezTo>
                    <a:lnTo>
                      <a:pt x="4501" y="8859"/>
                    </a:lnTo>
                    <a:lnTo>
                      <a:pt x="4358" y="8788"/>
                    </a:lnTo>
                    <a:cubicBezTo>
                      <a:pt x="2429" y="7740"/>
                      <a:pt x="1191" y="5692"/>
                      <a:pt x="1191" y="3501"/>
                    </a:cubicBezTo>
                    <a:lnTo>
                      <a:pt x="1191" y="3072"/>
                    </a:lnTo>
                    <a:lnTo>
                      <a:pt x="3072" y="1191"/>
                    </a:lnTo>
                    <a:close/>
                    <a:moveTo>
                      <a:pt x="2596" y="0"/>
                    </a:moveTo>
                    <a:lnTo>
                      <a:pt x="48" y="2549"/>
                    </a:lnTo>
                    <a:lnTo>
                      <a:pt x="48" y="3501"/>
                    </a:lnTo>
                    <a:lnTo>
                      <a:pt x="0" y="3501"/>
                    </a:lnTo>
                    <a:cubicBezTo>
                      <a:pt x="0" y="6383"/>
                      <a:pt x="1739" y="9026"/>
                      <a:pt x="4382" y="10145"/>
                    </a:cubicBezTo>
                    <a:lnTo>
                      <a:pt x="4501" y="10217"/>
                    </a:lnTo>
                    <a:lnTo>
                      <a:pt x="4620" y="10145"/>
                    </a:lnTo>
                    <a:cubicBezTo>
                      <a:pt x="7264" y="9026"/>
                      <a:pt x="9002" y="6359"/>
                      <a:pt x="9002" y="3501"/>
                    </a:cubicBezTo>
                    <a:lnTo>
                      <a:pt x="9002" y="2549"/>
                    </a:lnTo>
                    <a:lnTo>
                      <a:pt x="6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 name="Google Shape;796;p55"/>
          <p:cNvGrpSpPr/>
          <p:nvPr/>
        </p:nvGrpSpPr>
        <p:grpSpPr>
          <a:xfrm>
            <a:off x="1356228" y="1339394"/>
            <a:ext cx="509700" cy="509700"/>
            <a:chOff x="5476725" y="1592275"/>
            <a:chExt cx="509700" cy="509700"/>
          </a:xfrm>
        </p:grpSpPr>
        <p:sp>
          <p:nvSpPr>
            <p:cNvPr id="797" name="Google Shape;797;p55"/>
            <p:cNvSpPr/>
            <p:nvPr/>
          </p:nvSpPr>
          <p:spPr>
            <a:xfrm>
              <a:off x="54767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55"/>
            <p:cNvGrpSpPr/>
            <p:nvPr/>
          </p:nvGrpSpPr>
          <p:grpSpPr>
            <a:xfrm>
              <a:off x="5551898" y="1667007"/>
              <a:ext cx="359354" cy="360236"/>
              <a:chOff x="5556421" y="1667021"/>
              <a:chExt cx="359354" cy="360236"/>
            </a:xfrm>
          </p:grpSpPr>
          <p:sp>
            <p:nvSpPr>
              <p:cNvPr id="799" name="Google Shape;799;p55"/>
              <p:cNvSpPr/>
              <p:nvPr/>
            </p:nvSpPr>
            <p:spPr>
              <a:xfrm>
                <a:off x="5852774" y="1793798"/>
                <a:ext cx="63001" cy="233459"/>
              </a:xfrm>
              <a:custGeom>
                <a:avLst/>
                <a:gdLst/>
                <a:ahLst/>
                <a:cxnLst/>
                <a:rect l="l" t="t" r="r" b="b"/>
                <a:pathLst>
                  <a:path w="1787" h="6622" extrusionOk="0">
                    <a:moveTo>
                      <a:pt x="1191" y="2430"/>
                    </a:moveTo>
                    <a:lnTo>
                      <a:pt x="1191" y="3025"/>
                    </a:lnTo>
                    <a:lnTo>
                      <a:pt x="596" y="3025"/>
                    </a:lnTo>
                    <a:lnTo>
                      <a:pt x="596" y="2430"/>
                    </a:lnTo>
                    <a:close/>
                    <a:moveTo>
                      <a:pt x="1191" y="3621"/>
                    </a:moveTo>
                    <a:lnTo>
                      <a:pt x="1191" y="4216"/>
                    </a:lnTo>
                    <a:lnTo>
                      <a:pt x="596" y="4216"/>
                    </a:lnTo>
                    <a:lnTo>
                      <a:pt x="596" y="3621"/>
                    </a:lnTo>
                    <a:close/>
                    <a:moveTo>
                      <a:pt x="1191" y="4811"/>
                    </a:moveTo>
                    <a:lnTo>
                      <a:pt x="1191" y="5407"/>
                    </a:lnTo>
                    <a:lnTo>
                      <a:pt x="596" y="5407"/>
                    </a:lnTo>
                    <a:lnTo>
                      <a:pt x="596" y="4811"/>
                    </a:lnTo>
                    <a:close/>
                    <a:moveTo>
                      <a:pt x="1" y="1"/>
                    </a:moveTo>
                    <a:lnTo>
                      <a:pt x="1" y="6621"/>
                    </a:lnTo>
                    <a:lnTo>
                      <a:pt x="1787" y="6621"/>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5704175" y="1730833"/>
                <a:ext cx="63001" cy="63001"/>
              </a:xfrm>
              <a:custGeom>
                <a:avLst/>
                <a:gdLst/>
                <a:ahLst/>
                <a:cxnLst/>
                <a:rect l="l" t="t" r="r" b="b"/>
                <a:pathLst>
                  <a:path w="1787" h="1787" extrusionOk="0">
                    <a:moveTo>
                      <a:pt x="905" y="1"/>
                    </a:moveTo>
                    <a:cubicBezTo>
                      <a:pt x="405" y="1"/>
                      <a:pt x="0" y="406"/>
                      <a:pt x="0" y="906"/>
                    </a:cubicBezTo>
                    <a:cubicBezTo>
                      <a:pt x="0" y="1406"/>
                      <a:pt x="405" y="1787"/>
                      <a:pt x="905" y="1787"/>
                    </a:cubicBezTo>
                    <a:cubicBezTo>
                      <a:pt x="1405" y="1787"/>
                      <a:pt x="1786" y="1406"/>
                      <a:pt x="1786" y="906"/>
                    </a:cubicBezTo>
                    <a:cubicBezTo>
                      <a:pt x="1786" y="406"/>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5704175" y="1984387"/>
                <a:ext cx="63001" cy="42870"/>
              </a:xfrm>
              <a:custGeom>
                <a:avLst/>
                <a:gdLst/>
                <a:ahLst/>
                <a:cxnLst/>
                <a:rect l="l" t="t" r="r" b="b"/>
                <a:pathLst>
                  <a:path w="1787" h="1216" extrusionOk="0">
                    <a:moveTo>
                      <a:pt x="0" y="1"/>
                    </a:moveTo>
                    <a:lnTo>
                      <a:pt x="0" y="1215"/>
                    </a:lnTo>
                    <a:lnTo>
                      <a:pt x="1786" y="1215"/>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5556421" y="1793798"/>
                <a:ext cx="63001" cy="233459"/>
              </a:xfrm>
              <a:custGeom>
                <a:avLst/>
                <a:gdLst/>
                <a:ahLst/>
                <a:cxnLst/>
                <a:rect l="l" t="t" r="r" b="b"/>
                <a:pathLst>
                  <a:path w="1787" h="6622" extrusionOk="0">
                    <a:moveTo>
                      <a:pt x="1191" y="2430"/>
                    </a:moveTo>
                    <a:lnTo>
                      <a:pt x="1191" y="3025"/>
                    </a:lnTo>
                    <a:lnTo>
                      <a:pt x="595" y="3025"/>
                    </a:lnTo>
                    <a:lnTo>
                      <a:pt x="595" y="2430"/>
                    </a:lnTo>
                    <a:close/>
                    <a:moveTo>
                      <a:pt x="1191" y="3621"/>
                    </a:moveTo>
                    <a:lnTo>
                      <a:pt x="1191" y="4216"/>
                    </a:lnTo>
                    <a:lnTo>
                      <a:pt x="595" y="4216"/>
                    </a:lnTo>
                    <a:lnTo>
                      <a:pt x="595" y="3621"/>
                    </a:lnTo>
                    <a:close/>
                    <a:moveTo>
                      <a:pt x="1191" y="4811"/>
                    </a:moveTo>
                    <a:lnTo>
                      <a:pt x="1191" y="5407"/>
                    </a:lnTo>
                    <a:lnTo>
                      <a:pt x="595" y="5407"/>
                    </a:lnTo>
                    <a:lnTo>
                      <a:pt x="595" y="4811"/>
                    </a:lnTo>
                    <a:close/>
                    <a:moveTo>
                      <a:pt x="0" y="1"/>
                    </a:moveTo>
                    <a:lnTo>
                      <a:pt x="0" y="6621"/>
                    </a:lnTo>
                    <a:lnTo>
                      <a:pt x="1786" y="662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5640363" y="1667021"/>
                <a:ext cx="191470" cy="360236"/>
              </a:xfrm>
              <a:custGeom>
                <a:avLst/>
                <a:gdLst/>
                <a:ahLst/>
                <a:cxnLst/>
                <a:rect l="l" t="t" r="r" b="b"/>
                <a:pathLst>
                  <a:path w="5431" h="10218" extrusionOk="0">
                    <a:moveTo>
                      <a:pt x="2715" y="1215"/>
                    </a:moveTo>
                    <a:cubicBezTo>
                      <a:pt x="3549" y="1215"/>
                      <a:pt x="4192" y="1906"/>
                      <a:pt x="4192" y="2716"/>
                    </a:cubicBezTo>
                    <a:cubicBezTo>
                      <a:pt x="4192" y="3430"/>
                      <a:pt x="3692" y="4049"/>
                      <a:pt x="3001" y="4168"/>
                    </a:cubicBezTo>
                    <a:lnTo>
                      <a:pt x="3001" y="5383"/>
                    </a:lnTo>
                    <a:lnTo>
                      <a:pt x="2406" y="5383"/>
                    </a:lnTo>
                    <a:lnTo>
                      <a:pt x="2406" y="4168"/>
                    </a:lnTo>
                    <a:cubicBezTo>
                      <a:pt x="1739" y="4026"/>
                      <a:pt x="1215" y="3430"/>
                      <a:pt x="1215" y="2716"/>
                    </a:cubicBezTo>
                    <a:cubicBezTo>
                      <a:pt x="1215" y="1882"/>
                      <a:pt x="1882" y="1215"/>
                      <a:pt x="2715" y="1215"/>
                    </a:cubicBezTo>
                    <a:close/>
                    <a:moveTo>
                      <a:pt x="4192" y="6026"/>
                    </a:moveTo>
                    <a:lnTo>
                      <a:pt x="4192" y="6621"/>
                    </a:lnTo>
                    <a:lnTo>
                      <a:pt x="1215" y="6621"/>
                    </a:lnTo>
                    <a:lnTo>
                      <a:pt x="1215" y="6026"/>
                    </a:lnTo>
                    <a:close/>
                    <a:moveTo>
                      <a:pt x="4192" y="7217"/>
                    </a:moveTo>
                    <a:lnTo>
                      <a:pt x="4192" y="7812"/>
                    </a:lnTo>
                    <a:lnTo>
                      <a:pt x="1215" y="7812"/>
                    </a:lnTo>
                    <a:lnTo>
                      <a:pt x="1215" y="7217"/>
                    </a:lnTo>
                    <a:close/>
                    <a:moveTo>
                      <a:pt x="1" y="1"/>
                    </a:moveTo>
                    <a:lnTo>
                      <a:pt x="1" y="10217"/>
                    </a:lnTo>
                    <a:lnTo>
                      <a:pt x="1215" y="10217"/>
                    </a:lnTo>
                    <a:lnTo>
                      <a:pt x="1215" y="8407"/>
                    </a:lnTo>
                    <a:lnTo>
                      <a:pt x="4192" y="8407"/>
                    </a:lnTo>
                    <a:lnTo>
                      <a:pt x="4192" y="10217"/>
                    </a:lnTo>
                    <a:lnTo>
                      <a:pt x="5430" y="10217"/>
                    </a:lnTo>
                    <a:lnTo>
                      <a:pt x="5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04" name="Google Shape;804;p55"/>
          <p:cNvCxnSpPr>
            <a:stCxn id="797" idx="3"/>
            <a:endCxn id="779" idx="1"/>
          </p:cNvCxnSpPr>
          <p:nvPr/>
        </p:nvCxnSpPr>
        <p:spPr>
          <a:xfrm>
            <a:off x="1865928" y="1594244"/>
            <a:ext cx="1430400" cy="0"/>
          </a:xfrm>
          <a:prstGeom prst="straightConnector1">
            <a:avLst/>
          </a:prstGeom>
          <a:noFill/>
          <a:ln w="9525" cap="flat" cmpd="sng">
            <a:solidFill>
              <a:schemeClr val="dk1"/>
            </a:solidFill>
            <a:prstDash val="solid"/>
            <a:round/>
            <a:headEnd type="none" w="med" len="med"/>
            <a:tailEnd type="none" w="med" len="med"/>
          </a:ln>
        </p:spPr>
      </p:cxnSp>
      <p:cxnSp>
        <p:nvCxnSpPr>
          <p:cNvPr id="805" name="Google Shape;805;p55"/>
          <p:cNvCxnSpPr>
            <a:stCxn id="779" idx="3"/>
            <a:endCxn id="773" idx="1"/>
          </p:cNvCxnSpPr>
          <p:nvPr/>
        </p:nvCxnSpPr>
        <p:spPr>
          <a:xfrm>
            <a:off x="3806020" y="1594244"/>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06" name="Google Shape;806;p55"/>
          <p:cNvCxnSpPr>
            <a:stCxn id="773" idx="3"/>
            <a:endCxn id="790" idx="1"/>
          </p:cNvCxnSpPr>
          <p:nvPr/>
        </p:nvCxnSpPr>
        <p:spPr>
          <a:xfrm>
            <a:off x="5747912" y="1594244"/>
            <a:ext cx="1432200" cy="0"/>
          </a:xfrm>
          <a:prstGeom prst="straightConnector1">
            <a:avLst/>
          </a:prstGeom>
          <a:noFill/>
          <a:ln w="9525" cap="flat" cmpd="sng">
            <a:solidFill>
              <a:schemeClr val="dk1"/>
            </a:solidFill>
            <a:prstDash val="solid"/>
            <a:round/>
            <a:headEnd type="none" w="med" len="med"/>
            <a:tailEnd type="none" w="med" len="med"/>
          </a:ln>
        </p:spPr>
      </p:cxnSp>
      <p:sp>
        <p:nvSpPr>
          <p:cNvPr id="807" name="Google Shape;807;p55"/>
          <p:cNvSpPr txBox="1"/>
          <p:nvPr/>
        </p:nvSpPr>
        <p:spPr>
          <a:xfrm>
            <a:off x="728628" y="3461712"/>
            <a:ext cx="17649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Saturn was named after a Roman god</a:t>
            </a:r>
            <a:endParaRPr>
              <a:solidFill>
                <a:schemeClr val="dk1"/>
              </a:solidFill>
              <a:latin typeface="Comfortaa"/>
              <a:ea typeface="Comfortaa"/>
              <a:cs typeface="Comfortaa"/>
              <a:sym typeface="Comfortaa"/>
            </a:endParaRPr>
          </a:p>
        </p:txBody>
      </p:sp>
      <p:sp>
        <p:nvSpPr>
          <p:cNvPr id="808" name="Google Shape;808;p55"/>
          <p:cNvSpPr txBox="1"/>
          <p:nvPr/>
        </p:nvSpPr>
        <p:spPr>
          <a:xfrm>
            <a:off x="2668720" y="3467262"/>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Jupiter is the biggest planet of them all</a:t>
            </a:r>
            <a:endParaRPr>
              <a:solidFill>
                <a:schemeClr val="dk1"/>
              </a:solidFill>
              <a:latin typeface="Comfortaa"/>
              <a:ea typeface="Comfortaa"/>
              <a:cs typeface="Comfortaa"/>
              <a:sym typeface="Comfortaa"/>
            </a:endParaRPr>
          </a:p>
        </p:txBody>
      </p:sp>
      <p:sp>
        <p:nvSpPr>
          <p:cNvPr id="809" name="Google Shape;809;p55"/>
          <p:cNvSpPr txBox="1"/>
          <p:nvPr/>
        </p:nvSpPr>
        <p:spPr>
          <a:xfrm>
            <a:off x="4608812" y="3461712"/>
            <a:ext cx="17685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Earth is the planet on which we all live</a:t>
            </a:r>
            <a:endParaRPr>
              <a:solidFill>
                <a:schemeClr val="dk1"/>
              </a:solidFill>
              <a:latin typeface="Comfortaa"/>
              <a:ea typeface="Comfortaa"/>
              <a:cs typeface="Comfortaa"/>
              <a:sym typeface="Comfortaa"/>
            </a:endParaRPr>
          </a:p>
        </p:txBody>
      </p:sp>
      <p:sp>
        <p:nvSpPr>
          <p:cNvPr id="810" name="Google Shape;810;p55"/>
          <p:cNvSpPr txBox="1"/>
          <p:nvPr/>
        </p:nvSpPr>
        <p:spPr>
          <a:xfrm>
            <a:off x="6552503" y="3467262"/>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Pluto is now classified as a dwarf planet</a:t>
            </a:r>
            <a:endParaRPr>
              <a:solidFill>
                <a:schemeClr val="dk1"/>
              </a:solidFill>
              <a:latin typeface="Comfortaa"/>
              <a:ea typeface="Comfortaa"/>
              <a:cs typeface="Comfortaa"/>
              <a:sym typeface="Comfortaa"/>
            </a:endParaRPr>
          </a:p>
        </p:txBody>
      </p:sp>
      <p:cxnSp>
        <p:nvCxnSpPr>
          <p:cNvPr id="811" name="Google Shape;811;p55"/>
          <p:cNvCxnSpPr>
            <a:stCxn id="812" idx="3"/>
            <a:endCxn id="813" idx="1"/>
          </p:cNvCxnSpPr>
          <p:nvPr/>
        </p:nvCxnSpPr>
        <p:spPr>
          <a:xfrm>
            <a:off x="1865928" y="3134814"/>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14" name="Google Shape;814;p55"/>
          <p:cNvCxnSpPr>
            <a:stCxn id="813" idx="3"/>
            <a:endCxn id="815" idx="1"/>
          </p:cNvCxnSpPr>
          <p:nvPr/>
        </p:nvCxnSpPr>
        <p:spPr>
          <a:xfrm>
            <a:off x="3807791" y="3134813"/>
            <a:ext cx="1430400" cy="0"/>
          </a:xfrm>
          <a:prstGeom prst="straightConnector1">
            <a:avLst/>
          </a:prstGeom>
          <a:noFill/>
          <a:ln w="9525" cap="flat" cmpd="sng">
            <a:solidFill>
              <a:schemeClr val="dk1"/>
            </a:solidFill>
            <a:prstDash val="solid"/>
            <a:round/>
            <a:headEnd type="none" w="med" len="med"/>
            <a:tailEnd type="none" w="med" len="med"/>
          </a:ln>
        </p:spPr>
      </p:cxnSp>
      <p:cxnSp>
        <p:nvCxnSpPr>
          <p:cNvPr id="816" name="Google Shape;816;p55"/>
          <p:cNvCxnSpPr>
            <a:stCxn id="815" idx="3"/>
            <a:endCxn id="817" idx="1"/>
          </p:cNvCxnSpPr>
          <p:nvPr/>
        </p:nvCxnSpPr>
        <p:spPr>
          <a:xfrm>
            <a:off x="5747912" y="3134837"/>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18" name="Google Shape;818;p55"/>
          <p:cNvCxnSpPr>
            <a:stCxn id="790" idx="3"/>
            <a:endCxn id="817" idx="3"/>
          </p:cNvCxnSpPr>
          <p:nvPr/>
        </p:nvCxnSpPr>
        <p:spPr>
          <a:xfrm>
            <a:off x="7689803" y="1594244"/>
            <a:ext cx="600" cy="1540500"/>
          </a:xfrm>
          <a:prstGeom prst="bentConnector3">
            <a:avLst>
              <a:gd name="adj1" fmla="val 120928075"/>
            </a:avLst>
          </a:prstGeom>
          <a:noFill/>
          <a:ln w="9525" cap="flat" cmpd="sng">
            <a:solidFill>
              <a:schemeClr val="dk1"/>
            </a:solidFill>
            <a:prstDash val="solid"/>
            <a:round/>
            <a:headEnd type="none" w="med" len="med"/>
            <a:tailEnd type="none" w="med" len="med"/>
          </a:ln>
        </p:spPr>
      </p:cxnSp>
      <p:grpSp>
        <p:nvGrpSpPr>
          <p:cNvPr id="819" name="Google Shape;819;p55"/>
          <p:cNvGrpSpPr/>
          <p:nvPr/>
        </p:nvGrpSpPr>
        <p:grpSpPr>
          <a:xfrm>
            <a:off x="1356228" y="2879964"/>
            <a:ext cx="509700" cy="509700"/>
            <a:chOff x="645675" y="2847213"/>
            <a:chExt cx="509700" cy="509700"/>
          </a:xfrm>
        </p:grpSpPr>
        <p:sp>
          <p:nvSpPr>
            <p:cNvPr id="812" name="Google Shape;812;p55"/>
            <p:cNvSpPr/>
            <p:nvPr/>
          </p:nvSpPr>
          <p:spPr>
            <a:xfrm>
              <a:off x="6456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55"/>
            <p:cNvGrpSpPr/>
            <p:nvPr/>
          </p:nvGrpSpPr>
          <p:grpSpPr>
            <a:xfrm>
              <a:off x="762819" y="2921945"/>
              <a:ext cx="275412" cy="360236"/>
              <a:chOff x="762840" y="2922372"/>
              <a:chExt cx="275412" cy="360236"/>
            </a:xfrm>
          </p:grpSpPr>
          <p:sp>
            <p:nvSpPr>
              <p:cNvPr id="821" name="Google Shape;821;p55"/>
              <p:cNvSpPr/>
              <p:nvPr/>
            </p:nvSpPr>
            <p:spPr>
              <a:xfrm>
                <a:off x="889617" y="3028173"/>
                <a:ext cx="148635" cy="146943"/>
              </a:xfrm>
              <a:custGeom>
                <a:avLst/>
                <a:gdLst/>
                <a:ahLst/>
                <a:cxnLst/>
                <a:rect l="l" t="t" r="r" b="b"/>
                <a:pathLst>
                  <a:path w="4216" h="4168" extrusionOk="0">
                    <a:moveTo>
                      <a:pt x="2787" y="1286"/>
                    </a:moveTo>
                    <a:lnTo>
                      <a:pt x="3192" y="1715"/>
                    </a:lnTo>
                    <a:lnTo>
                      <a:pt x="1787" y="3096"/>
                    </a:lnTo>
                    <a:lnTo>
                      <a:pt x="1001" y="2310"/>
                    </a:lnTo>
                    <a:lnTo>
                      <a:pt x="1406" y="1882"/>
                    </a:lnTo>
                    <a:lnTo>
                      <a:pt x="1787" y="2263"/>
                    </a:lnTo>
                    <a:lnTo>
                      <a:pt x="2787" y="1286"/>
                    </a:lnTo>
                    <a:close/>
                    <a:moveTo>
                      <a:pt x="2096" y="0"/>
                    </a:moveTo>
                    <a:cubicBezTo>
                      <a:pt x="930" y="0"/>
                      <a:pt x="1" y="953"/>
                      <a:pt x="1" y="2096"/>
                    </a:cubicBezTo>
                    <a:cubicBezTo>
                      <a:pt x="1" y="3263"/>
                      <a:pt x="953" y="4168"/>
                      <a:pt x="2096" y="4168"/>
                    </a:cubicBezTo>
                    <a:cubicBezTo>
                      <a:pt x="3263" y="4168"/>
                      <a:pt x="4168" y="3215"/>
                      <a:pt x="4168" y="2096"/>
                    </a:cubicBezTo>
                    <a:cubicBezTo>
                      <a:pt x="4216" y="929"/>
                      <a:pt x="3263"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783852" y="2922372"/>
                <a:ext cx="83977" cy="255281"/>
              </a:xfrm>
              <a:custGeom>
                <a:avLst/>
                <a:gdLst/>
                <a:ahLst/>
                <a:cxnLst/>
                <a:rect l="l" t="t" r="r" b="b"/>
                <a:pathLst>
                  <a:path w="2382" h="7241" extrusionOk="0">
                    <a:moveTo>
                      <a:pt x="929" y="1"/>
                    </a:moveTo>
                    <a:lnTo>
                      <a:pt x="929" y="2168"/>
                    </a:lnTo>
                    <a:cubicBezTo>
                      <a:pt x="929" y="2406"/>
                      <a:pt x="810" y="2620"/>
                      <a:pt x="596" y="2763"/>
                    </a:cubicBezTo>
                    <a:cubicBezTo>
                      <a:pt x="238" y="3001"/>
                      <a:pt x="0" y="3430"/>
                      <a:pt x="0" y="3882"/>
                    </a:cubicBezTo>
                    <a:lnTo>
                      <a:pt x="0" y="7240"/>
                    </a:lnTo>
                    <a:lnTo>
                      <a:pt x="2382" y="7240"/>
                    </a:lnTo>
                    <a:lnTo>
                      <a:pt x="2382" y="3882"/>
                    </a:lnTo>
                    <a:cubicBezTo>
                      <a:pt x="2382" y="3430"/>
                      <a:pt x="2167" y="3025"/>
                      <a:pt x="1786"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762840" y="3196938"/>
                <a:ext cx="125966" cy="85670"/>
              </a:xfrm>
              <a:custGeom>
                <a:avLst/>
                <a:gdLst/>
                <a:ahLst/>
                <a:cxnLst/>
                <a:rect l="l" t="t" r="r" b="b"/>
                <a:pathLst>
                  <a:path w="3573" h="2430" extrusionOk="0">
                    <a:moveTo>
                      <a:pt x="1" y="0"/>
                    </a:moveTo>
                    <a:lnTo>
                      <a:pt x="1" y="595"/>
                    </a:lnTo>
                    <a:lnTo>
                      <a:pt x="1501" y="595"/>
                    </a:lnTo>
                    <a:lnTo>
                      <a:pt x="1501" y="1834"/>
                    </a:lnTo>
                    <a:lnTo>
                      <a:pt x="596" y="1834"/>
                    </a:lnTo>
                    <a:lnTo>
                      <a:pt x="596" y="2429"/>
                    </a:lnTo>
                    <a:lnTo>
                      <a:pt x="2978" y="2429"/>
                    </a:lnTo>
                    <a:lnTo>
                      <a:pt x="2978" y="1834"/>
                    </a:lnTo>
                    <a:lnTo>
                      <a:pt x="2096" y="1834"/>
                    </a:lnTo>
                    <a:lnTo>
                      <a:pt x="2096" y="595"/>
                    </a:lnTo>
                    <a:lnTo>
                      <a:pt x="3573" y="595"/>
                    </a:lnTo>
                    <a:lnTo>
                      <a:pt x="3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 name="Google Shape;824;p55"/>
          <p:cNvGrpSpPr/>
          <p:nvPr/>
        </p:nvGrpSpPr>
        <p:grpSpPr>
          <a:xfrm>
            <a:off x="5238212" y="2879987"/>
            <a:ext cx="509700" cy="509700"/>
            <a:chOff x="7892250" y="2219338"/>
            <a:chExt cx="509700" cy="509700"/>
          </a:xfrm>
        </p:grpSpPr>
        <p:sp>
          <p:nvSpPr>
            <p:cNvPr id="815" name="Google Shape;815;p55"/>
            <p:cNvSpPr/>
            <p:nvPr/>
          </p:nvSpPr>
          <p:spPr>
            <a:xfrm>
              <a:off x="78922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55"/>
            <p:cNvGrpSpPr/>
            <p:nvPr/>
          </p:nvGrpSpPr>
          <p:grpSpPr>
            <a:xfrm>
              <a:off x="7988400" y="2294493"/>
              <a:ext cx="317401" cy="359389"/>
              <a:chOff x="8038202" y="2295120"/>
              <a:chExt cx="317401" cy="359389"/>
            </a:xfrm>
          </p:grpSpPr>
          <p:sp>
            <p:nvSpPr>
              <p:cNvPr id="826" name="Google Shape;826;p55"/>
              <p:cNvSpPr/>
              <p:nvPr/>
            </p:nvSpPr>
            <p:spPr>
              <a:xfrm>
                <a:off x="8060871" y="2423589"/>
                <a:ext cx="104989" cy="104954"/>
              </a:xfrm>
              <a:custGeom>
                <a:avLst/>
                <a:gdLst/>
                <a:ahLst/>
                <a:cxnLst/>
                <a:rect l="l" t="t" r="r" b="b"/>
                <a:pathLst>
                  <a:path w="2978" h="2977" extrusionOk="0">
                    <a:moveTo>
                      <a:pt x="1477" y="0"/>
                    </a:moveTo>
                    <a:cubicBezTo>
                      <a:pt x="643" y="0"/>
                      <a:pt x="0" y="643"/>
                      <a:pt x="0" y="1477"/>
                    </a:cubicBezTo>
                    <a:cubicBezTo>
                      <a:pt x="0" y="2310"/>
                      <a:pt x="643" y="2977"/>
                      <a:pt x="1477" y="2977"/>
                    </a:cubicBezTo>
                    <a:cubicBezTo>
                      <a:pt x="2310" y="2977"/>
                      <a:pt x="2977" y="2310"/>
                      <a:pt x="2977" y="1477"/>
                    </a:cubicBezTo>
                    <a:cubicBezTo>
                      <a:pt x="2977" y="643"/>
                      <a:pt x="2310"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8038202" y="2528508"/>
                <a:ext cx="148635" cy="126001"/>
              </a:xfrm>
              <a:custGeom>
                <a:avLst/>
                <a:gdLst/>
                <a:ahLst/>
                <a:cxnLst/>
                <a:rect l="l" t="t" r="r" b="b"/>
                <a:pathLst>
                  <a:path w="4216" h="3574" extrusionOk="0">
                    <a:moveTo>
                      <a:pt x="2120" y="1"/>
                    </a:moveTo>
                    <a:cubicBezTo>
                      <a:pt x="1001" y="1"/>
                      <a:pt x="0" y="930"/>
                      <a:pt x="0" y="2073"/>
                    </a:cubicBezTo>
                    <a:lnTo>
                      <a:pt x="0" y="3573"/>
                    </a:lnTo>
                    <a:lnTo>
                      <a:pt x="4216" y="3573"/>
                    </a:lnTo>
                    <a:lnTo>
                      <a:pt x="4216" y="2073"/>
                    </a:lnTo>
                    <a:cubicBezTo>
                      <a:pt x="4216" y="930"/>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8270744" y="2591509"/>
                <a:ext cx="84013" cy="21012"/>
              </a:xfrm>
              <a:custGeom>
                <a:avLst/>
                <a:gdLst/>
                <a:ahLst/>
                <a:cxnLst/>
                <a:rect l="l" t="t" r="r" b="b"/>
                <a:pathLst>
                  <a:path w="2383"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8228791" y="2591509"/>
                <a:ext cx="21012" cy="21012"/>
              </a:xfrm>
              <a:custGeom>
                <a:avLst/>
                <a:gdLst/>
                <a:ahLst/>
                <a:cxnLst/>
                <a:rect l="l" t="t" r="r" b="b"/>
                <a:pathLst>
                  <a:path w="596" h="596" extrusionOk="0">
                    <a:moveTo>
                      <a:pt x="0" y="0"/>
                    </a:moveTo>
                    <a:lnTo>
                      <a:pt x="0"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8270744" y="2633462"/>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8228791" y="2633462"/>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8270744" y="2549520"/>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8228791" y="2549520"/>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8182607" y="2508377"/>
                <a:ext cx="172150" cy="48722"/>
              </a:xfrm>
              <a:custGeom>
                <a:avLst/>
                <a:gdLst/>
                <a:ahLst/>
                <a:cxnLst/>
                <a:rect l="l" t="t" r="r" b="b"/>
                <a:pathLst>
                  <a:path w="4883" h="1382" extrusionOk="0">
                    <a:moveTo>
                      <a:pt x="882" y="0"/>
                    </a:moveTo>
                    <a:lnTo>
                      <a:pt x="0" y="858"/>
                    </a:lnTo>
                    <a:cubicBezTo>
                      <a:pt x="143" y="1024"/>
                      <a:pt x="239" y="1191"/>
                      <a:pt x="358" y="1382"/>
                    </a:cubicBezTo>
                    <a:lnTo>
                      <a:pt x="1120" y="596"/>
                    </a:lnTo>
                    <a:lnTo>
                      <a:pt x="4882" y="596"/>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8323662" y="2295120"/>
                <a:ext cx="31941" cy="191470"/>
              </a:xfrm>
              <a:custGeom>
                <a:avLst/>
                <a:gdLst/>
                <a:ahLst/>
                <a:cxnLst/>
                <a:rect l="l" t="t" r="r" b="b"/>
                <a:pathLst>
                  <a:path w="906" h="5431" extrusionOk="0">
                    <a:moveTo>
                      <a:pt x="0" y="1"/>
                    </a:moveTo>
                    <a:lnTo>
                      <a:pt x="0" y="5430"/>
                    </a:lnTo>
                    <a:lnTo>
                      <a:pt x="905" y="5430"/>
                    </a:ln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8270744" y="2358085"/>
                <a:ext cx="31130" cy="126812"/>
              </a:xfrm>
              <a:custGeom>
                <a:avLst/>
                <a:gdLst/>
                <a:ahLst/>
                <a:cxnLst/>
                <a:rect l="l" t="t" r="r" b="b"/>
                <a:pathLst>
                  <a:path w="883" h="3597" extrusionOk="0">
                    <a:moveTo>
                      <a:pt x="1" y="1"/>
                    </a:moveTo>
                    <a:lnTo>
                      <a:pt x="1" y="3597"/>
                    </a:lnTo>
                    <a:lnTo>
                      <a:pt x="882" y="3597"/>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8217862" y="2401766"/>
                <a:ext cx="31941" cy="84824"/>
              </a:xfrm>
              <a:custGeom>
                <a:avLst/>
                <a:gdLst/>
                <a:ahLst/>
                <a:cxnLst/>
                <a:rect l="l" t="t" r="r" b="b"/>
                <a:pathLst>
                  <a:path w="906" h="2406" extrusionOk="0">
                    <a:moveTo>
                      <a:pt x="1" y="0"/>
                    </a:moveTo>
                    <a:lnTo>
                      <a:pt x="1" y="2405"/>
                    </a:lnTo>
                    <a:lnTo>
                      <a:pt x="906" y="2405"/>
                    </a:ln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 name="Google Shape;838;p55"/>
          <p:cNvGrpSpPr/>
          <p:nvPr/>
        </p:nvGrpSpPr>
        <p:grpSpPr>
          <a:xfrm>
            <a:off x="3298091" y="2879963"/>
            <a:ext cx="509700" cy="509700"/>
            <a:chOff x="7087075" y="2219338"/>
            <a:chExt cx="509700" cy="509700"/>
          </a:xfrm>
        </p:grpSpPr>
        <p:sp>
          <p:nvSpPr>
            <p:cNvPr id="813" name="Google Shape;813;p55"/>
            <p:cNvSpPr/>
            <p:nvPr/>
          </p:nvSpPr>
          <p:spPr>
            <a:xfrm>
              <a:off x="70870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55"/>
            <p:cNvGrpSpPr/>
            <p:nvPr/>
          </p:nvGrpSpPr>
          <p:grpSpPr>
            <a:xfrm>
              <a:off x="7161807" y="2390228"/>
              <a:ext cx="360236" cy="167920"/>
              <a:chOff x="7196934" y="2390855"/>
              <a:chExt cx="360236" cy="167920"/>
            </a:xfrm>
          </p:grpSpPr>
          <p:sp>
            <p:nvSpPr>
              <p:cNvPr id="840" name="Google Shape;840;p55"/>
              <p:cNvSpPr/>
              <p:nvPr/>
            </p:nvSpPr>
            <p:spPr>
              <a:xfrm>
                <a:off x="7325403" y="2432808"/>
                <a:ext cx="104989" cy="104989"/>
              </a:xfrm>
              <a:custGeom>
                <a:avLst/>
                <a:gdLst/>
                <a:ahLst/>
                <a:cxnLst/>
                <a:rect l="l" t="t" r="r" b="b"/>
                <a:pathLst>
                  <a:path w="2978" h="2978" extrusionOk="0">
                    <a:moveTo>
                      <a:pt x="1477" y="1"/>
                    </a:moveTo>
                    <a:lnTo>
                      <a:pt x="1477" y="882"/>
                    </a:lnTo>
                    <a:lnTo>
                      <a:pt x="0" y="882"/>
                    </a:lnTo>
                    <a:lnTo>
                      <a:pt x="0" y="2073"/>
                    </a:lnTo>
                    <a:lnTo>
                      <a:pt x="1477" y="2073"/>
                    </a:lnTo>
                    <a:lnTo>
                      <a:pt x="1477" y="2978"/>
                    </a:lnTo>
                    <a:lnTo>
                      <a:pt x="2977" y="1477"/>
                    </a:ln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71969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a:off x="7196934" y="2390855"/>
                <a:ext cx="106682" cy="83977"/>
              </a:xfrm>
              <a:custGeom>
                <a:avLst/>
                <a:gdLst/>
                <a:ahLst/>
                <a:cxnLst/>
                <a:rect l="l" t="t" r="r" b="b"/>
                <a:pathLst>
                  <a:path w="3026" h="2382" extrusionOk="0">
                    <a:moveTo>
                      <a:pt x="1" y="0"/>
                    </a:moveTo>
                    <a:lnTo>
                      <a:pt x="1" y="595"/>
                    </a:lnTo>
                    <a:lnTo>
                      <a:pt x="596" y="595"/>
                    </a:lnTo>
                    <a:lnTo>
                      <a:pt x="596" y="881"/>
                    </a:lnTo>
                    <a:cubicBezTo>
                      <a:pt x="596" y="1072"/>
                      <a:pt x="453" y="1191"/>
                      <a:pt x="310" y="1191"/>
                    </a:cubicBezTo>
                    <a:lnTo>
                      <a:pt x="1" y="1191"/>
                    </a:lnTo>
                    <a:lnTo>
                      <a:pt x="1" y="2382"/>
                    </a:lnTo>
                    <a:lnTo>
                      <a:pt x="3025" y="2382"/>
                    </a:lnTo>
                    <a:lnTo>
                      <a:pt x="3025" y="1191"/>
                    </a:lnTo>
                    <a:lnTo>
                      <a:pt x="2716" y="1191"/>
                    </a:lnTo>
                    <a:cubicBezTo>
                      <a:pt x="2549" y="1191"/>
                      <a:pt x="2430" y="1048"/>
                      <a:pt x="2430" y="881"/>
                    </a:cubicBezTo>
                    <a:lnTo>
                      <a:pt x="2430" y="595"/>
                    </a:lnTo>
                    <a:lnTo>
                      <a:pt x="3025" y="595"/>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a:off x="7451334" y="2390855"/>
                <a:ext cx="105836" cy="83977"/>
              </a:xfrm>
              <a:custGeom>
                <a:avLst/>
                <a:gdLst/>
                <a:ahLst/>
                <a:cxnLst/>
                <a:rect l="l" t="t" r="r" b="b"/>
                <a:pathLst>
                  <a:path w="3002" h="2382" extrusionOk="0">
                    <a:moveTo>
                      <a:pt x="1" y="0"/>
                    </a:moveTo>
                    <a:lnTo>
                      <a:pt x="1" y="595"/>
                    </a:lnTo>
                    <a:lnTo>
                      <a:pt x="596" y="595"/>
                    </a:lnTo>
                    <a:lnTo>
                      <a:pt x="596" y="881"/>
                    </a:lnTo>
                    <a:cubicBezTo>
                      <a:pt x="596" y="1072"/>
                      <a:pt x="453" y="1191"/>
                      <a:pt x="286" y="1191"/>
                    </a:cubicBezTo>
                    <a:lnTo>
                      <a:pt x="1" y="1191"/>
                    </a:lnTo>
                    <a:lnTo>
                      <a:pt x="1" y="2382"/>
                    </a:lnTo>
                    <a:lnTo>
                      <a:pt x="3001" y="2382"/>
                    </a:lnTo>
                    <a:lnTo>
                      <a:pt x="3001" y="1191"/>
                    </a:lnTo>
                    <a:lnTo>
                      <a:pt x="2716" y="1191"/>
                    </a:lnTo>
                    <a:cubicBezTo>
                      <a:pt x="2525" y="1191"/>
                      <a:pt x="2406" y="1048"/>
                      <a:pt x="2406" y="881"/>
                    </a:cubicBezTo>
                    <a:lnTo>
                      <a:pt x="2406" y="595"/>
                    </a:lnTo>
                    <a:lnTo>
                      <a:pt x="3001" y="595"/>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a:off x="74513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 name="Google Shape;845;p55"/>
          <p:cNvGrpSpPr/>
          <p:nvPr/>
        </p:nvGrpSpPr>
        <p:grpSpPr>
          <a:xfrm>
            <a:off x="7180103" y="2879963"/>
            <a:ext cx="509700" cy="509700"/>
            <a:chOff x="5476725" y="2847213"/>
            <a:chExt cx="509700" cy="509700"/>
          </a:xfrm>
        </p:grpSpPr>
        <p:sp>
          <p:nvSpPr>
            <p:cNvPr id="817" name="Google Shape;817;p55"/>
            <p:cNvSpPr/>
            <p:nvPr/>
          </p:nvSpPr>
          <p:spPr>
            <a:xfrm>
              <a:off x="54767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55"/>
            <p:cNvGrpSpPr/>
            <p:nvPr/>
          </p:nvGrpSpPr>
          <p:grpSpPr>
            <a:xfrm>
              <a:off x="5551052" y="2965203"/>
              <a:ext cx="361046" cy="273720"/>
              <a:chOff x="5555575" y="2965630"/>
              <a:chExt cx="361046" cy="273720"/>
            </a:xfrm>
          </p:grpSpPr>
          <p:sp>
            <p:nvSpPr>
              <p:cNvPr id="847" name="Google Shape;847;p55"/>
              <p:cNvSpPr/>
              <p:nvPr/>
            </p:nvSpPr>
            <p:spPr>
              <a:xfrm>
                <a:off x="5681506" y="3070584"/>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5682352" y="2965630"/>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7" y="2382"/>
                    </a:lnTo>
                    <a:lnTo>
                      <a:pt x="2977" y="1191"/>
                    </a:lnTo>
                    <a:lnTo>
                      <a:pt x="2692" y="1191"/>
                    </a:lnTo>
                    <a:cubicBezTo>
                      <a:pt x="2501" y="1191"/>
                      <a:pt x="2382" y="1048"/>
                      <a:pt x="2382" y="905"/>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5555575" y="3028596"/>
                <a:ext cx="361046" cy="210754"/>
              </a:xfrm>
              <a:custGeom>
                <a:avLst/>
                <a:gdLst/>
                <a:ahLst/>
                <a:cxnLst/>
                <a:rect l="l" t="t" r="r" b="b"/>
                <a:pathLst>
                  <a:path w="10241" h="5978" extrusionOk="0">
                    <a:moveTo>
                      <a:pt x="1" y="0"/>
                    </a:moveTo>
                    <a:lnTo>
                      <a:pt x="1" y="1786"/>
                    </a:lnTo>
                    <a:lnTo>
                      <a:pt x="715" y="1786"/>
                    </a:lnTo>
                    <a:cubicBezTo>
                      <a:pt x="834" y="2358"/>
                      <a:pt x="1025" y="2882"/>
                      <a:pt x="1358" y="3358"/>
                    </a:cubicBezTo>
                    <a:lnTo>
                      <a:pt x="858" y="3882"/>
                    </a:lnTo>
                    <a:lnTo>
                      <a:pt x="2144" y="5144"/>
                    </a:lnTo>
                    <a:lnTo>
                      <a:pt x="2644" y="4644"/>
                    </a:lnTo>
                    <a:cubicBezTo>
                      <a:pt x="3120" y="4978"/>
                      <a:pt x="3644" y="5192"/>
                      <a:pt x="4216" y="5311"/>
                    </a:cubicBezTo>
                    <a:lnTo>
                      <a:pt x="4216" y="5978"/>
                    </a:lnTo>
                    <a:lnTo>
                      <a:pt x="6002" y="5978"/>
                    </a:lnTo>
                    <a:lnTo>
                      <a:pt x="6002" y="5311"/>
                    </a:lnTo>
                    <a:cubicBezTo>
                      <a:pt x="6573" y="5192"/>
                      <a:pt x="7097" y="4978"/>
                      <a:pt x="7574" y="4644"/>
                    </a:cubicBezTo>
                    <a:lnTo>
                      <a:pt x="8098" y="5144"/>
                    </a:lnTo>
                    <a:lnTo>
                      <a:pt x="9360" y="3882"/>
                    </a:lnTo>
                    <a:lnTo>
                      <a:pt x="8860" y="3358"/>
                    </a:lnTo>
                    <a:cubicBezTo>
                      <a:pt x="9193" y="2882"/>
                      <a:pt x="9407" y="2358"/>
                      <a:pt x="9526" y="1786"/>
                    </a:cubicBezTo>
                    <a:lnTo>
                      <a:pt x="10241" y="1786"/>
                    </a:lnTo>
                    <a:lnTo>
                      <a:pt x="10241" y="0"/>
                    </a:lnTo>
                    <a:lnTo>
                      <a:pt x="7645" y="0"/>
                    </a:lnTo>
                    <a:cubicBezTo>
                      <a:pt x="7669" y="239"/>
                      <a:pt x="7764" y="500"/>
                      <a:pt x="7764" y="905"/>
                    </a:cubicBezTo>
                    <a:cubicBezTo>
                      <a:pt x="7764" y="2382"/>
                      <a:pt x="6550" y="3573"/>
                      <a:pt x="5097" y="3573"/>
                    </a:cubicBezTo>
                    <a:cubicBezTo>
                      <a:pt x="3597" y="3573"/>
                      <a:pt x="2406" y="2358"/>
                      <a:pt x="2406" y="905"/>
                    </a:cubicBezTo>
                    <a:cubicBezTo>
                      <a:pt x="2406" y="500"/>
                      <a:pt x="2501" y="262"/>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ADAPTIVE IMMUNITY MAP</a:t>
            </a:r>
            <a:endParaRPr sz="2900"/>
          </a:p>
        </p:txBody>
      </p:sp>
      <p:grpSp>
        <p:nvGrpSpPr>
          <p:cNvPr id="855" name="Google Shape;855;p56"/>
          <p:cNvGrpSpPr/>
          <p:nvPr/>
        </p:nvGrpSpPr>
        <p:grpSpPr>
          <a:xfrm>
            <a:off x="4027259" y="2043377"/>
            <a:ext cx="4397291" cy="2342597"/>
            <a:chOff x="233350" y="949250"/>
            <a:chExt cx="7137300" cy="3802300"/>
          </a:xfrm>
        </p:grpSpPr>
        <p:sp>
          <p:nvSpPr>
            <p:cNvPr id="856" name="Google Shape;856;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56"/>
          <p:cNvSpPr txBox="1">
            <a:spLocks noGrp="1"/>
          </p:cNvSpPr>
          <p:nvPr>
            <p:ph type="subTitle" idx="4294967295"/>
          </p:nvPr>
        </p:nvSpPr>
        <p:spPr>
          <a:xfrm>
            <a:off x="1191307" y="1301943"/>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MERCURY</a:t>
            </a:r>
            <a:endParaRPr sz="1600" b="1">
              <a:latin typeface="Krona One"/>
              <a:ea typeface="Krona One"/>
              <a:cs typeface="Krona One"/>
              <a:sym typeface="Krona One"/>
            </a:endParaRPr>
          </a:p>
        </p:txBody>
      </p:sp>
      <p:sp>
        <p:nvSpPr>
          <p:cNvPr id="908" name="Google Shape;908;p56"/>
          <p:cNvSpPr txBox="1">
            <a:spLocks noGrp="1"/>
          </p:cNvSpPr>
          <p:nvPr>
            <p:ph type="subTitle" idx="4294967295"/>
          </p:nvPr>
        </p:nvSpPr>
        <p:spPr>
          <a:xfrm>
            <a:off x="1192743" y="3677846"/>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SATURN</a:t>
            </a:r>
            <a:endParaRPr sz="1600" b="1">
              <a:latin typeface="Krona One"/>
              <a:ea typeface="Krona One"/>
              <a:cs typeface="Krona One"/>
              <a:sym typeface="Krona One"/>
            </a:endParaRPr>
          </a:p>
        </p:txBody>
      </p:sp>
      <p:sp>
        <p:nvSpPr>
          <p:cNvPr id="909" name="Google Shape;909;p56"/>
          <p:cNvSpPr txBox="1">
            <a:spLocks noGrp="1"/>
          </p:cNvSpPr>
          <p:nvPr>
            <p:ph type="subTitle" idx="4294967295"/>
          </p:nvPr>
        </p:nvSpPr>
        <p:spPr>
          <a:xfrm>
            <a:off x="1192757" y="2489894"/>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JUPITER</a:t>
            </a:r>
            <a:endParaRPr sz="1600" b="1">
              <a:latin typeface="Krona One"/>
              <a:ea typeface="Krona One"/>
              <a:cs typeface="Krona One"/>
              <a:sym typeface="Krona One"/>
            </a:endParaRPr>
          </a:p>
        </p:txBody>
      </p:sp>
      <p:sp>
        <p:nvSpPr>
          <p:cNvPr id="910" name="Google Shape;910;p56"/>
          <p:cNvSpPr txBox="1">
            <a:spLocks noGrp="1"/>
          </p:cNvSpPr>
          <p:nvPr>
            <p:ph type="subTitle" idx="4294967295"/>
          </p:nvPr>
        </p:nvSpPr>
        <p:spPr>
          <a:xfrm>
            <a:off x="1191325" y="1659900"/>
            <a:ext cx="24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the closest planet to the Sun</a:t>
            </a:r>
            <a:endParaRPr/>
          </a:p>
        </p:txBody>
      </p:sp>
      <p:sp>
        <p:nvSpPr>
          <p:cNvPr id="911" name="Google Shape;911;p56"/>
          <p:cNvSpPr txBox="1">
            <a:spLocks noGrp="1"/>
          </p:cNvSpPr>
          <p:nvPr>
            <p:ph type="subTitle" idx="4294967295"/>
          </p:nvPr>
        </p:nvSpPr>
        <p:spPr>
          <a:xfrm>
            <a:off x="1189900" y="2847850"/>
            <a:ext cx="248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912" name="Google Shape;912;p56"/>
          <p:cNvSpPr txBox="1">
            <a:spLocks noGrp="1"/>
          </p:cNvSpPr>
          <p:nvPr>
            <p:ph type="subTitle" idx="4294967295"/>
          </p:nvPr>
        </p:nvSpPr>
        <p:spPr>
          <a:xfrm>
            <a:off x="1192750" y="4035800"/>
            <a:ext cx="24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was named after a Roman god</a:t>
            </a:r>
            <a:endParaRPr/>
          </a:p>
        </p:txBody>
      </p:sp>
      <p:sp>
        <p:nvSpPr>
          <p:cNvPr id="913" name="Google Shape;913;p56"/>
          <p:cNvSpPr/>
          <p:nvPr/>
        </p:nvSpPr>
        <p:spPr>
          <a:xfrm>
            <a:off x="847935" y="173792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p:nvPr/>
        </p:nvSpPr>
        <p:spPr>
          <a:xfrm>
            <a:off x="849735" y="4104725"/>
            <a:ext cx="201300" cy="2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6"/>
          <p:cNvSpPr/>
          <p:nvPr/>
        </p:nvSpPr>
        <p:spPr>
          <a:xfrm flipH="1">
            <a:off x="813111" y="2886687"/>
            <a:ext cx="274200" cy="274200"/>
          </a:xfrm>
          <a:prstGeom prst="mathPlus">
            <a:avLst>
              <a:gd name="adj1" fmla="val 106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p:nvPr/>
        </p:nvSpPr>
        <p:spPr>
          <a:xfrm>
            <a:off x="4539625" y="2418175"/>
            <a:ext cx="201300" cy="2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p:nvPr/>
        </p:nvSpPr>
        <p:spPr>
          <a:xfrm flipH="1">
            <a:off x="5900701" y="2997112"/>
            <a:ext cx="274200" cy="274200"/>
          </a:xfrm>
          <a:prstGeom prst="mathPlus">
            <a:avLst>
              <a:gd name="adj1" fmla="val 106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7761850" y="375992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7"/>
          <p:cNvSpPr txBox="1">
            <a:spLocks noGrp="1"/>
          </p:cNvSpPr>
          <p:nvPr>
            <p:ph type="title"/>
          </p:nvPr>
        </p:nvSpPr>
        <p:spPr>
          <a:xfrm>
            <a:off x="998050" y="1814979"/>
            <a:ext cx="32331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PC MOCKUP</a:t>
            </a:r>
            <a:endParaRPr/>
          </a:p>
        </p:txBody>
      </p:sp>
      <p:sp>
        <p:nvSpPr>
          <p:cNvPr id="924" name="Google Shape;924;p57"/>
          <p:cNvSpPr txBox="1">
            <a:spLocks noGrp="1"/>
          </p:cNvSpPr>
          <p:nvPr>
            <p:ph type="subTitle" idx="1"/>
          </p:nvPr>
        </p:nvSpPr>
        <p:spPr>
          <a:xfrm>
            <a:off x="996100" y="2296221"/>
            <a:ext cx="3237000" cy="10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925" name="Google Shape;925;p57"/>
          <p:cNvGrpSpPr/>
          <p:nvPr/>
        </p:nvGrpSpPr>
        <p:grpSpPr>
          <a:xfrm>
            <a:off x="4886600" y="1235700"/>
            <a:ext cx="3261300" cy="2672100"/>
            <a:chOff x="4886600" y="1235700"/>
            <a:chExt cx="3261300" cy="2672100"/>
          </a:xfrm>
        </p:grpSpPr>
        <p:sp>
          <p:nvSpPr>
            <p:cNvPr id="926" name="Google Shape;926;p57"/>
            <p:cNvSpPr/>
            <p:nvPr/>
          </p:nvSpPr>
          <p:spPr>
            <a:xfrm>
              <a:off x="4886600" y="1235700"/>
              <a:ext cx="3261300" cy="191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7"/>
            <p:cNvSpPr/>
            <p:nvPr/>
          </p:nvSpPr>
          <p:spPr>
            <a:xfrm>
              <a:off x="6275000" y="3145800"/>
              <a:ext cx="484500" cy="55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5580800" y="3705000"/>
              <a:ext cx="1872900" cy="202800"/>
            </a:xfrm>
            <a:prstGeom prst="trapezoid">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9" name="Google Shape;929;p57"/>
          <p:cNvPicPr preferRelativeResize="0"/>
          <p:nvPr/>
        </p:nvPicPr>
        <p:blipFill rotWithShape="1">
          <a:blip r:embed="rId3">
            <a:alphaModFix/>
          </a:blip>
          <a:srcRect l="6521" t="6521" r="6521" b="6529"/>
          <a:stretch/>
        </p:blipFill>
        <p:spPr>
          <a:xfrm>
            <a:off x="5099350" y="1393175"/>
            <a:ext cx="2835799" cy="15951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028006" y="2362474"/>
            <a:ext cx="5087987" cy="73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8"/>
          <p:cNvSpPr txBox="1">
            <a:spLocks noGrp="1"/>
          </p:cNvSpPr>
          <p:nvPr>
            <p:ph type="subTitle" idx="1"/>
          </p:nvPr>
        </p:nvSpPr>
        <p:spPr>
          <a:xfrm>
            <a:off x="1223700" y="1346250"/>
            <a:ext cx="6696600" cy="299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Neptune is the farthest planet from the Sun and the fourth-largest by diameter in the Solar System</a:t>
            </a:r>
            <a:endParaRPr/>
          </a:p>
          <a:p>
            <a:pPr marL="457200" lvl="0" indent="-317500" algn="l" rtl="0">
              <a:spcBef>
                <a:spcPts val="1000"/>
              </a:spcBef>
              <a:spcAft>
                <a:spcPts val="0"/>
              </a:spcAft>
              <a:buSzPts val="1400"/>
              <a:buChar char="■"/>
            </a:pPr>
            <a:r>
              <a:rPr lang="en"/>
              <a:t>Venus has a beautiful name and is the second planet from the Sun. It’s terribly hot, even hotter than Mercury, and its atmosphere is extremely poisonous</a:t>
            </a:r>
            <a:endParaRPr/>
          </a:p>
          <a:p>
            <a:pPr marL="457200" lvl="0" indent="-317500" algn="l" rtl="0">
              <a:spcBef>
                <a:spcPts val="1000"/>
              </a:spcBef>
              <a:spcAft>
                <a:spcPts val="0"/>
              </a:spcAft>
              <a:buSzPts val="1400"/>
              <a:buChar char="■"/>
            </a:pPr>
            <a:r>
              <a:rPr lang="en"/>
              <a:t>Earth is the third planet from the Sun and the only one that harbors life in the Solar System</a:t>
            </a:r>
            <a:endParaRPr/>
          </a:p>
          <a:p>
            <a:pPr marL="457200" lvl="0" indent="-330200" algn="l" rtl="0">
              <a:spcBef>
                <a:spcPts val="1000"/>
              </a:spcBef>
              <a:spcAft>
                <a:spcPts val="1000"/>
              </a:spcAft>
              <a:buSzPts val="1600"/>
              <a:buChar char="■"/>
            </a:pPr>
            <a:r>
              <a:rPr lang="en"/>
              <a:t>Jupiter is a gas giant and the biggest planet in the Solar System. It’s the fourth-brightest object in the night sky</a:t>
            </a:r>
            <a:endParaRPr/>
          </a:p>
        </p:txBody>
      </p:sp>
      <p:sp>
        <p:nvSpPr>
          <p:cNvPr id="935" name="Google Shape;935;p58"/>
          <p:cNvSpPr txBox="1">
            <a:spLocks noGrp="1"/>
          </p:cNvSpPr>
          <p:nvPr>
            <p:ph type="title"/>
          </p:nvPr>
        </p:nvSpPr>
        <p:spPr>
          <a:xfrm>
            <a:off x="720000" y="484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9"/>
          <p:cNvSpPr txBox="1">
            <a:spLocks noGrp="1"/>
          </p:cNvSpPr>
          <p:nvPr>
            <p:ph type="subTitle" idx="1"/>
          </p:nvPr>
        </p:nvSpPr>
        <p:spPr>
          <a:xfrm>
            <a:off x="3962119" y="1686896"/>
            <a:ext cx="4466700" cy="120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Krona One"/>
                <a:ea typeface="Krona One"/>
                <a:cs typeface="Krona One"/>
                <a:sym typeface="Krona One"/>
              </a:rPr>
              <a:t>DO YOU HAVE ANY QUESTIONS?</a:t>
            </a:r>
            <a:endParaRPr>
              <a:latin typeface="Krona One"/>
              <a:ea typeface="Krona One"/>
              <a:cs typeface="Krona One"/>
              <a:sym typeface="Krona One"/>
            </a:endParaRPr>
          </a:p>
          <a:p>
            <a:pPr marL="0" lvl="0" indent="0" algn="r" rtl="0">
              <a:spcBef>
                <a:spcPts val="0"/>
              </a:spcBef>
              <a:spcAft>
                <a:spcPts val="0"/>
              </a:spcAft>
              <a:buNone/>
            </a:pPr>
            <a:r>
              <a:rPr lang="en" sz="1800"/>
              <a:t>youremail@freepik.com </a:t>
            </a:r>
            <a:endParaRPr sz="1800"/>
          </a:p>
          <a:p>
            <a:pPr marL="0" lvl="0" indent="0" algn="r" rtl="0">
              <a:spcBef>
                <a:spcPts val="0"/>
              </a:spcBef>
              <a:spcAft>
                <a:spcPts val="0"/>
              </a:spcAft>
              <a:buNone/>
            </a:pPr>
            <a:r>
              <a:rPr lang="en" sz="1800"/>
              <a:t>+91  620 421 838 </a:t>
            </a:r>
            <a:endParaRPr sz="1800"/>
          </a:p>
          <a:p>
            <a:pPr marL="0" lvl="0" indent="0" algn="r" rtl="0">
              <a:spcBef>
                <a:spcPts val="0"/>
              </a:spcBef>
              <a:spcAft>
                <a:spcPts val="0"/>
              </a:spcAft>
              <a:buNone/>
            </a:pPr>
            <a:r>
              <a:rPr lang="en" sz="1800"/>
              <a:t>yourwebsite.com</a:t>
            </a:r>
            <a:endParaRPr sz="1800"/>
          </a:p>
        </p:txBody>
      </p:sp>
      <p:sp>
        <p:nvSpPr>
          <p:cNvPr id="941" name="Google Shape;941;p59"/>
          <p:cNvSpPr txBox="1">
            <a:spLocks noGrp="1"/>
          </p:cNvSpPr>
          <p:nvPr>
            <p:ph type="ctrTitle"/>
          </p:nvPr>
        </p:nvSpPr>
        <p:spPr>
          <a:xfrm>
            <a:off x="3962119" y="728857"/>
            <a:ext cx="4466700" cy="94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942" name="Google Shape;942;p59"/>
          <p:cNvSpPr txBox="1"/>
          <p:nvPr/>
        </p:nvSpPr>
        <p:spPr>
          <a:xfrm>
            <a:off x="3962119" y="3522125"/>
            <a:ext cx="4466700" cy="2760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Comfortaa"/>
                <a:ea typeface="Comfortaa"/>
                <a:cs typeface="Comfortaa"/>
                <a:sym typeface="Comfortaa"/>
              </a:rPr>
              <a:t>Please keep this slide for attribution</a:t>
            </a:r>
            <a:endParaRPr sz="1200">
              <a:solidFill>
                <a:schemeClr val="dk1"/>
              </a:solidFill>
              <a:latin typeface="Comfortaa"/>
              <a:ea typeface="Comfortaa"/>
              <a:cs typeface="Comfortaa"/>
              <a:sym typeface="Comfortaa"/>
            </a:endParaRPr>
          </a:p>
        </p:txBody>
      </p:sp>
      <p:grpSp>
        <p:nvGrpSpPr>
          <p:cNvPr id="943" name="Google Shape;943;p59"/>
          <p:cNvGrpSpPr/>
          <p:nvPr/>
        </p:nvGrpSpPr>
        <p:grpSpPr>
          <a:xfrm>
            <a:off x="6653969" y="2949654"/>
            <a:ext cx="509700" cy="509700"/>
            <a:chOff x="3684575" y="2840413"/>
            <a:chExt cx="509700" cy="509700"/>
          </a:xfrm>
        </p:grpSpPr>
        <p:sp>
          <p:nvSpPr>
            <p:cNvPr id="944" name="Google Shape;944;p59"/>
            <p:cNvSpPr/>
            <p:nvPr/>
          </p:nvSpPr>
          <p:spPr>
            <a:xfrm>
              <a:off x="3684575"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45" name="Google Shape;945;p59"/>
            <p:cNvSpPr/>
            <p:nvPr/>
          </p:nvSpPr>
          <p:spPr>
            <a:xfrm>
              <a:off x="3799188" y="2926213"/>
              <a:ext cx="3030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46" name="Google Shape;946;p59"/>
            <p:cNvGrpSpPr/>
            <p:nvPr/>
          </p:nvGrpSpPr>
          <p:grpSpPr>
            <a:xfrm>
              <a:off x="3745594" y="2901422"/>
              <a:ext cx="387681" cy="387681"/>
              <a:chOff x="4933458" y="1687279"/>
              <a:chExt cx="397907" cy="397907"/>
            </a:xfrm>
          </p:grpSpPr>
          <p:sp>
            <p:nvSpPr>
              <p:cNvPr id="947" name="Google Shape;947;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48" name="Google Shape;948;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nvGrpSpPr>
          <p:cNvPr id="949" name="Google Shape;949;p59"/>
          <p:cNvGrpSpPr/>
          <p:nvPr/>
        </p:nvGrpSpPr>
        <p:grpSpPr>
          <a:xfrm>
            <a:off x="7919119" y="2949654"/>
            <a:ext cx="509700" cy="509700"/>
            <a:chOff x="4949725" y="2840413"/>
            <a:chExt cx="509700" cy="509700"/>
          </a:xfrm>
        </p:grpSpPr>
        <p:sp>
          <p:nvSpPr>
            <p:cNvPr id="950" name="Google Shape;950;p59"/>
            <p:cNvSpPr/>
            <p:nvPr/>
          </p:nvSpPr>
          <p:spPr>
            <a:xfrm>
              <a:off x="4949725"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51" name="Google Shape;951;p59"/>
            <p:cNvGrpSpPr/>
            <p:nvPr/>
          </p:nvGrpSpPr>
          <p:grpSpPr>
            <a:xfrm>
              <a:off x="5010770" y="2901432"/>
              <a:ext cx="387661" cy="387661"/>
              <a:chOff x="6043407" y="2920987"/>
              <a:chExt cx="387661" cy="387661"/>
            </a:xfrm>
          </p:grpSpPr>
          <p:sp>
            <p:nvSpPr>
              <p:cNvPr id="952" name="Google Shape;952;p59"/>
              <p:cNvSpPr/>
              <p:nvPr/>
            </p:nvSpPr>
            <p:spPr>
              <a:xfrm>
                <a:off x="6071188" y="2955725"/>
                <a:ext cx="3321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53" name="Google Shape;953;p59"/>
              <p:cNvGrpSpPr/>
              <p:nvPr/>
            </p:nvGrpSpPr>
            <p:grpSpPr>
              <a:xfrm>
                <a:off x="6043407" y="2920987"/>
                <a:ext cx="387661" cy="387661"/>
                <a:chOff x="1379798" y="1723250"/>
                <a:chExt cx="397887" cy="397887"/>
              </a:xfrm>
            </p:grpSpPr>
            <p:sp>
              <p:nvSpPr>
                <p:cNvPr id="954" name="Google Shape;954;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5" name="Google Shape;955;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6" name="Google Shape;956;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7" name="Google Shape;957;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grpSp>
        <p:nvGrpSpPr>
          <p:cNvPr id="958" name="Google Shape;958;p59"/>
          <p:cNvGrpSpPr/>
          <p:nvPr/>
        </p:nvGrpSpPr>
        <p:grpSpPr>
          <a:xfrm>
            <a:off x="7286544" y="2949654"/>
            <a:ext cx="509700" cy="509700"/>
            <a:chOff x="4317150" y="2840413"/>
            <a:chExt cx="509700" cy="509700"/>
          </a:xfrm>
        </p:grpSpPr>
        <p:sp>
          <p:nvSpPr>
            <p:cNvPr id="959" name="Google Shape;959;p59"/>
            <p:cNvSpPr/>
            <p:nvPr/>
          </p:nvSpPr>
          <p:spPr>
            <a:xfrm>
              <a:off x="4317150"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0" name="Google Shape;960;p59"/>
            <p:cNvSpPr/>
            <p:nvPr/>
          </p:nvSpPr>
          <p:spPr>
            <a:xfrm>
              <a:off x="4408125" y="2926213"/>
              <a:ext cx="3321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61" name="Google Shape;961;p59"/>
            <p:cNvGrpSpPr/>
            <p:nvPr/>
          </p:nvGrpSpPr>
          <p:grpSpPr>
            <a:xfrm>
              <a:off x="4378192" y="2901432"/>
              <a:ext cx="387641" cy="387661"/>
              <a:chOff x="864491" y="1723250"/>
              <a:chExt cx="397866" cy="397887"/>
            </a:xfrm>
          </p:grpSpPr>
          <p:sp>
            <p:nvSpPr>
              <p:cNvPr id="962" name="Google Shape;962;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3" name="Google Shape;963;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4" name="Google Shape;964;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cxnSp>
        <p:nvCxnSpPr>
          <p:cNvPr id="965" name="Google Shape;965;p59"/>
          <p:cNvCxnSpPr/>
          <p:nvPr/>
        </p:nvCxnSpPr>
        <p:spPr>
          <a:xfrm>
            <a:off x="2638900" y="1201359"/>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ICON PACK</a:t>
            </a:r>
            <a:endParaRPr sz="2900"/>
          </a:p>
        </p:txBody>
      </p:sp>
      <p:grpSp>
        <p:nvGrpSpPr>
          <p:cNvPr id="971" name="Google Shape;971;p60"/>
          <p:cNvGrpSpPr/>
          <p:nvPr/>
        </p:nvGrpSpPr>
        <p:grpSpPr>
          <a:xfrm>
            <a:off x="7919200" y="4058913"/>
            <a:ext cx="509700" cy="509700"/>
            <a:chOff x="7892250" y="4058913"/>
            <a:chExt cx="509700" cy="509700"/>
          </a:xfrm>
        </p:grpSpPr>
        <p:sp>
          <p:nvSpPr>
            <p:cNvPr id="972" name="Google Shape;972;p60"/>
            <p:cNvSpPr/>
            <p:nvPr/>
          </p:nvSpPr>
          <p:spPr>
            <a:xfrm>
              <a:off x="78922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60"/>
            <p:cNvGrpSpPr/>
            <p:nvPr/>
          </p:nvGrpSpPr>
          <p:grpSpPr>
            <a:xfrm>
              <a:off x="7967000" y="4155908"/>
              <a:ext cx="360200" cy="315709"/>
              <a:chOff x="8016803" y="4199194"/>
              <a:chExt cx="360200" cy="315709"/>
            </a:xfrm>
          </p:grpSpPr>
          <p:sp>
            <p:nvSpPr>
              <p:cNvPr id="974" name="Google Shape;974;p60"/>
              <p:cNvSpPr/>
              <p:nvPr/>
            </p:nvSpPr>
            <p:spPr>
              <a:xfrm>
                <a:off x="8018460" y="4367960"/>
                <a:ext cx="358543" cy="146943"/>
              </a:xfrm>
              <a:custGeom>
                <a:avLst/>
                <a:gdLst/>
                <a:ahLst/>
                <a:cxnLst/>
                <a:rect l="l" t="t" r="r" b="b"/>
                <a:pathLst>
                  <a:path w="10170" h="4168" extrusionOk="0">
                    <a:moveTo>
                      <a:pt x="1787" y="905"/>
                    </a:moveTo>
                    <a:lnTo>
                      <a:pt x="1787" y="1500"/>
                    </a:lnTo>
                    <a:lnTo>
                      <a:pt x="1191" y="1500"/>
                    </a:lnTo>
                    <a:lnTo>
                      <a:pt x="1191" y="905"/>
                    </a:lnTo>
                    <a:close/>
                    <a:moveTo>
                      <a:pt x="4192" y="905"/>
                    </a:moveTo>
                    <a:lnTo>
                      <a:pt x="4192" y="1500"/>
                    </a:lnTo>
                    <a:lnTo>
                      <a:pt x="2406" y="1500"/>
                    </a:lnTo>
                    <a:lnTo>
                      <a:pt x="2406" y="905"/>
                    </a:lnTo>
                    <a:close/>
                    <a:moveTo>
                      <a:pt x="5383" y="905"/>
                    </a:moveTo>
                    <a:lnTo>
                      <a:pt x="5383" y="1500"/>
                    </a:lnTo>
                    <a:lnTo>
                      <a:pt x="4787" y="1500"/>
                    </a:lnTo>
                    <a:lnTo>
                      <a:pt x="4787" y="905"/>
                    </a:lnTo>
                    <a:close/>
                    <a:moveTo>
                      <a:pt x="7764" y="905"/>
                    </a:moveTo>
                    <a:lnTo>
                      <a:pt x="7764" y="1500"/>
                    </a:lnTo>
                    <a:lnTo>
                      <a:pt x="5978" y="1500"/>
                    </a:lnTo>
                    <a:lnTo>
                      <a:pt x="5978" y="905"/>
                    </a:lnTo>
                    <a:close/>
                    <a:moveTo>
                      <a:pt x="8979" y="905"/>
                    </a:moveTo>
                    <a:lnTo>
                      <a:pt x="8979" y="1500"/>
                    </a:lnTo>
                    <a:lnTo>
                      <a:pt x="8383" y="1500"/>
                    </a:lnTo>
                    <a:lnTo>
                      <a:pt x="8383" y="905"/>
                    </a:lnTo>
                    <a:close/>
                    <a:moveTo>
                      <a:pt x="1215" y="0"/>
                    </a:moveTo>
                    <a:cubicBezTo>
                      <a:pt x="548" y="0"/>
                      <a:pt x="1" y="548"/>
                      <a:pt x="1" y="1191"/>
                    </a:cubicBezTo>
                    <a:cubicBezTo>
                      <a:pt x="1" y="1858"/>
                      <a:pt x="548" y="2382"/>
                      <a:pt x="1215" y="2382"/>
                    </a:cubicBezTo>
                    <a:lnTo>
                      <a:pt x="1811" y="2382"/>
                    </a:lnTo>
                    <a:lnTo>
                      <a:pt x="1811" y="3572"/>
                    </a:lnTo>
                    <a:lnTo>
                      <a:pt x="1215" y="3572"/>
                    </a:lnTo>
                    <a:lnTo>
                      <a:pt x="1215" y="4168"/>
                    </a:lnTo>
                    <a:lnTo>
                      <a:pt x="3001" y="4168"/>
                    </a:lnTo>
                    <a:lnTo>
                      <a:pt x="3001" y="3572"/>
                    </a:lnTo>
                    <a:lnTo>
                      <a:pt x="2406" y="3572"/>
                    </a:lnTo>
                    <a:lnTo>
                      <a:pt x="2406" y="2382"/>
                    </a:lnTo>
                    <a:lnTo>
                      <a:pt x="4787" y="2382"/>
                    </a:lnTo>
                    <a:lnTo>
                      <a:pt x="4787" y="3572"/>
                    </a:lnTo>
                    <a:lnTo>
                      <a:pt x="4192" y="3572"/>
                    </a:lnTo>
                    <a:lnTo>
                      <a:pt x="4192" y="4168"/>
                    </a:lnTo>
                    <a:lnTo>
                      <a:pt x="5978" y="4168"/>
                    </a:lnTo>
                    <a:lnTo>
                      <a:pt x="5978" y="3572"/>
                    </a:lnTo>
                    <a:lnTo>
                      <a:pt x="5383" y="3572"/>
                    </a:lnTo>
                    <a:lnTo>
                      <a:pt x="5383" y="2382"/>
                    </a:lnTo>
                    <a:lnTo>
                      <a:pt x="7764" y="2382"/>
                    </a:lnTo>
                    <a:lnTo>
                      <a:pt x="7764" y="3572"/>
                    </a:lnTo>
                    <a:lnTo>
                      <a:pt x="7169" y="3572"/>
                    </a:lnTo>
                    <a:lnTo>
                      <a:pt x="7169" y="4168"/>
                    </a:lnTo>
                    <a:lnTo>
                      <a:pt x="8955" y="4168"/>
                    </a:lnTo>
                    <a:lnTo>
                      <a:pt x="8955" y="3572"/>
                    </a:lnTo>
                    <a:lnTo>
                      <a:pt x="8360" y="3572"/>
                    </a:lnTo>
                    <a:lnTo>
                      <a:pt x="8360" y="2382"/>
                    </a:lnTo>
                    <a:lnTo>
                      <a:pt x="8955" y="2382"/>
                    </a:lnTo>
                    <a:cubicBezTo>
                      <a:pt x="9622" y="2382"/>
                      <a:pt x="10170" y="1858"/>
                      <a:pt x="10170" y="1191"/>
                    </a:cubicBezTo>
                    <a:cubicBezTo>
                      <a:pt x="10170" y="548"/>
                      <a:pt x="9646" y="0"/>
                      <a:pt x="8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8016803" y="4304148"/>
                <a:ext cx="106646" cy="41989"/>
              </a:xfrm>
              <a:custGeom>
                <a:avLst/>
                <a:gdLst/>
                <a:ahLst/>
                <a:cxnLst/>
                <a:rect l="l" t="t" r="r" b="b"/>
                <a:pathLst>
                  <a:path w="3025" h="1191" extrusionOk="0">
                    <a:moveTo>
                      <a:pt x="0" y="0"/>
                    </a:moveTo>
                    <a:lnTo>
                      <a:pt x="0" y="1191"/>
                    </a:lnTo>
                    <a:lnTo>
                      <a:pt x="3025" y="1191"/>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8018460" y="4199194"/>
                <a:ext cx="105836" cy="83977"/>
              </a:xfrm>
              <a:custGeom>
                <a:avLst/>
                <a:gdLst/>
                <a:ahLst/>
                <a:cxnLst/>
                <a:rect l="l" t="t" r="r" b="b"/>
                <a:pathLst>
                  <a:path w="3002" h="2382" extrusionOk="0">
                    <a:moveTo>
                      <a:pt x="1" y="0"/>
                    </a:moveTo>
                    <a:lnTo>
                      <a:pt x="1" y="596"/>
                    </a:lnTo>
                    <a:lnTo>
                      <a:pt x="596" y="596"/>
                    </a:lnTo>
                    <a:lnTo>
                      <a:pt x="596" y="905"/>
                    </a:lnTo>
                    <a:cubicBezTo>
                      <a:pt x="596" y="1072"/>
                      <a:pt x="453" y="1191"/>
                      <a:pt x="287" y="1191"/>
                    </a:cubicBezTo>
                    <a:lnTo>
                      <a:pt x="1" y="1191"/>
                    </a:lnTo>
                    <a:lnTo>
                      <a:pt x="1" y="2382"/>
                    </a:lnTo>
                    <a:lnTo>
                      <a:pt x="3001" y="2382"/>
                    </a:lnTo>
                    <a:lnTo>
                      <a:pt x="3001" y="1191"/>
                    </a:lnTo>
                    <a:lnTo>
                      <a:pt x="2716" y="1191"/>
                    </a:lnTo>
                    <a:cubicBezTo>
                      <a:pt x="2525" y="1191"/>
                      <a:pt x="2406" y="1048"/>
                      <a:pt x="2406" y="905"/>
                    </a:cubicBezTo>
                    <a:lnTo>
                      <a:pt x="2406" y="596"/>
                    </a:lnTo>
                    <a:lnTo>
                      <a:pt x="3001" y="596"/>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8145237" y="4199194"/>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8" y="2382"/>
                    </a:lnTo>
                    <a:lnTo>
                      <a:pt x="2978" y="1191"/>
                    </a:lnTo>
                    <a:lnTo>
                      <a:pt x="2692" y="1191"/>
                    </a:lnTo>
                    <a:cubicBezTo>
                      <a:pt x="2501" y="1191"/>
                      <a:pt x="2382" y="1048"/>
                      <a:pt x="2382" y="905"/>
                    </a:cubicBezTo>
                    <a:lnTo>
                      <a:pt x="2382" y="596"/>
                    </a:lnTo>
                    <a:lnTo>
                      <a:pt x="2978" y="596"/>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8145237" y="4304148"/>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8271168" y="4199194"/>
                <a:ext cx="105836" cy="83977"/>
              </a:xfrm>
              <a:custGeom>
                <a:avLst/>
                <a:gdLst/>
                <a:ahLst/>
                <a:cxnLst/>
                <a:rect l="l" t="t" r="r" b="b"/>
                <a:pathLst>
                  <a:path w="3002" h="2382" extrusionOk="0">
                    <a:moveTo>
                      <a:pt x="1" y="0"/>
                    </a:moveTo>
                    <a:lnTo>
                      <a:pt x="1" y="596"/>
                    </a:lnTo>
                    <a:lnTo>
                      <a:pt x="596" y="596"/>
                    </a:lnTo>
                    <a:lnTo>
                      <a:pt x="596" y="905"/>
                    </a:lnTo>
                    <a:cubicBezTo>
                      <a:pt x="596" y="1072"/>
                      <a:pt x="453" y="1191"/>
                      <a:pt x="310" y="1191"/>
                    </a:cubicBezTo>
                    <a:lnTo>
                      <a:pt x="1" y="1191"/>
                    </a:lnTo>
                    <a:lnTo>
                      <a:pt x="1" y="2382"/>
                    </a:lnTo>
                    <a:lnTo>
                      <a:pt x="3002" y="2382"/>
                    </a:lnTo>
                    <a:lnTo>
                      <a:pt x="3002" y="1191"/>
                    </a:lnTo>
                    <a:lnTo>
                      <a:pt x="2716" y="1191"/>
                    </a:lnTo>
                    <a:cubicBezTo>
                      <a:pt x="2525" y="1191"/>
                      <a:pt x="2406" y="1048"/>
                      <a:pt x="2406" y="905"/>
                    </a:cubicBezTo>
                    <a:lnTo>
                      <a:pt x="2406" y="596"/>
                    </a:lnTo>
                    <a:lnTo>
                      <a:pt x="3002" y="596"/>
                    </a:lnTo>
                    <a:lnTo>
                      <a:pt x="3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8271168" y="4304148"/>
                <a:ext cx="105836" cy="41989"/>
              </a:xfrm>
              <a:custGeom>
                <a:avLst/>
                <a:gdLst/>
                <a:ahLst/>
                <a:cxnLst/>
                <a:rect l="l" t="t" r="r" b="b"/>
                <a:pathLst>
                  <a:path w="3002" h="1191" extrusionOk="0">
                    <a:moveTo>
                      <a:pt x="1" y="0"/>
                    </a:moveTo>
                    <a:lnTo>
                      <a:pt x="1" y="1191"/>
                    </a:lnTo>
                    <a:lnTo>
                      <a:pt x="3002" y="1191"/>
                    </a:lnTo>
                    <a:lnTo>
                      <a:pt x="3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981;p60"/>
          <p:cNvGrpSpPr/>
          <p:nvPr/>
        </p:nvGrpSpPr>
        <p:grpSpPr>
          <a:xfrm>
            <a:off x="7119289" y="4058913"/>
            <a:ext cx="509700" cy="509700"/>
            <a:chOff x="7087075" y="4058913"/>
            <a:chExt cx="509700" cy="509700"/>
          </a:xfrm>
        </p:grpSpPr>
        <p:sp>
          <p:nvSpPr>
            <p:cNvPr id="982" name="Google Shape;982;p60"/>
            <p:cNvSpPr/>
            <p:nvPr/>
          </p:nvSpPr>
          <p:spPr>
            <a:xfrm>
              <a:off x="70870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0"/>
            <p:cNvGrpSpPr/>
            <p:nvPr/>
          </p:nvGrpSpPr>
          <p:grpSpPr>
            <a:xfrm>
              <a:off x="7184494" y="4133662"/>
              <a:ext cx="314862" cy="360200"/>
              <a:chOff x="7219621" y="4176948"/>
              <a:chExt cx="314862" cy="360200"/>
            </a:xfrm>
          </p:grpSpPr>
          <p:sp>
            <p:nvSpPr>
              <p:cNvPr id="984" name="Google Shape;984;p60"/>
              <p:cNvSpPr/>
              <p:nvPr/>
            </p:nvSpPr>
            <p:spPr>
              <a:xfrm>
                <a:off x="7351439" y="4244955"/>
                <a:ext cx="183044" cy="182198"/>
              </a:xfrm>
              <a:custGeom>
                <a:avLst/>
                <a:gdLst/>
                <a:ahLst/>
                <a:cxnLst/>
                <a:rect l="l" t="t" r="r" b="b"/>
                <a:pathLst>
                  <a:path w="5192" h="5168" extrusionOk="0">
                    <a:moveTo>
                      <a:pt x="3167" y="1548"/>
                    </a:moveTo>
                    <a:lnTo>
                      <a:pt x="3596" y="1977"/>
                    </a:lnTo>
                    <a:lnTo>
                      <a:pt x="3167" y="2382"/>
                    </a:lnTo>
                    <a:lnTo>
                      <a:pt x="2763" y="1977"/>
                    </a:lnTo>
                    <a:lnTo>
                      <a:pt x="3167" y="1548"/>
                    </a:lnTo>
                    <a:close/>
                    <a:moveTo>
                      <a:pt x="1977" y="1572"/>
                    </a:moveTo>
                    <a:lnTo>
                      <a:pt x="2405" y="2001"/>
                    </a:lnTo>
                    <a:lnTo>
                      <a:pt x="1977" y="2406"/>
                    </a:lnTo>
                    <a:lnTo>
                      <a:pt x="1572" y="2001"/>
                    </a:lnTo>
                    <a:lnTo>
                      <a:pt x="1977" y="1572"/>
                    </a:lnTo>
                    <a:close/>
                    <a:moveTo>
                      <a:pt x="2572" y="2763"/>
                    </a:moveTo>
                    <a:lnTo>
                      <a:pt x="3001" y="3191"/>
                    </a:lnTo>
                    <a:lnTo>
                      <a:pt x="2572" y="3596"/>
                    </a:lnTo>
                    <a:lnTo>
                      <a:pt x="2167" y="3191"/>
                    </a:lnTo>
                    <a:lnTo>
                      <a:pt x="2572" y="2763"/>
                    </a:lnTo>
                    <a:close/>
                    <a:moveTo>
                      <a:pt x="1834" y="0"/>
                    </a:moveTo>
                    <a:lnTo>
                      <a:pt x="1262" y="238"/>
                    </a:lnTo>
                    <a:lnTo>
                      <a:pt x="1500" y="810"/>
                    </a:lnTo>
                    <a:cubicBezTo>
                      <a:pt x="1215" y="977"/>
                      <a:pt x="976" y="1215"/>
                      <a:pt x="786" y="1524"/>
                    </a:cubicBezTo>
                    <a:lnTo>
                      <a:pt x="238" y="1286"/>
                    </a:lnTo>
                    <a:lnTo>
                      <a:pt x="0" y="1858"/>
                    </a:lnTo>
                    <a:lnTo>
                      <a:pt x="548" y="2096"/>
                    </a:lnTo>
                    <a:cubicBezTo>
                      <a:pt x="524" y="2263"/>
                      <a:pt x="500" y="2406"/>
                      <a:pt x="500" y="2596"/>
                    </a:cubicBezTo>
                    <a:cubicBezTo>
                      <a:pt x="500" y="2763"/>
                      <a:pt x="524" y="2953"/>
                      <a:pt x="548" y="3096"/>
                    </a:cubicBezTo>
                    <a:lnTo>
                      <a:pt x="0" y="3334"/>
                    </a:lnTo>
                    <a:lnTo>
                      <a:pt x="238" y="3906"/>
                    </a:lnTo>
                    <a:lnTo>
                      <a:pt x="786" y="3668"/>
                    </a:lnTo>
                    <a:cubicBezTo>
                      <a:pt x="976" y="3953"/>
                      <a:pt x="1215" y="4192"/>
                      <a:pt x="1500" y="4382"/>
                    </a:cubicBezTo>
                    <a:lnTo>
                      <a:pt x="1262" y="4930"/>
                    </a:lnTo>
                    <a:lnTo>
                      <a:pt x="1834" y="5168"/>
                    </a:lnTo>
                    <a:lnTo>
                      <a:pt x="2072" y="4620"/>
                    </a:lnTo>
                    <a:cubicBezTo>
                      <a:pt x="2262" y="4644"/>
                      <a:pt x="2405" y="4668"/>
                      <a:pt x="2572" y="4668"/>
                    </a:cubicBezTo>
                    <a:cubicBezTo>
                      <a:pt x="2763" y="4668"/>
                      <a:pt x="2929" y="4644"/>
                      <a:pt x="3096" y="4620"/>
                    </a:cubicBezTo>
                    <a:lnTo>
                      <a:pt x="3334" y="5168"/>
                    </a:lnTo>
                    <a:lnTo>
                      <a:pt x="3882" y="4930"/>
                    </a:lnTo>
                    <a:lnTo>
                      <a:pt x="3644" y="4382"/>
                    </a:lnTo>
                    <a:cubicBezTo>
                      <a:pt x="3953" y="4192"/>
                      <a:pt x="4191" y="3953"/>
                      <a:pt x="4358" y="3668"/>
                    </a:cubicBezTo>
                    <a:lnTo>
                      <a:pt x="4953" y="3906"/>
                    </a:lnTo>
                    <a:lnTo>
                      <a:pt x="5192" y="3334"/>
                    </a:lnTo>
                    <a:lnTo>
                      <a:pt x="4596" y="3096"/>
                    </a:lnTo>
                    <a:cubicBezTo>
                      <a:pt x="4644" y="2906"/>
                      <a:pt x="4668" y="2763"/>
                      <a:pt x="4668" y="2596"/>
                    </a:cubicBezTo>
                    <a:cubicBezTo>
                      <a:pt x="4668" y="2406"/>
                      <a:pt x="4644" y="2239"/>
                      <a:pt x="4596" y="2096"/>
                    </a:cubicBezTo>
                    <a:lnTo>
                      <a:pt x="5192" y="1858"/>
                    </a:lnTo>
                    <a:lnTo>
                      <a:pt x="4953" y="1286"/>
                    </a:lnTo>
                    <a:lnTo>
                      <a:pt x="4358" y="1524"/>
                    </a:lnTo>
                    <a:cubicBezTo>
                      <a:pt x="4191" y="1215"/>
                      <a:pt x="3953" y="977"/>
                      <a:pt x="3644" y="810"/>
                    </a:cubicBezTo>
                    <a:lnTo>
                      <a:pt x="3882" y="238"/>
                    </a:lnTo>
                    <a:lnTo>
                      <a:pt x="3334" y="0"/>
                    </a:lnTo>
                    <a:lnTo>
                      <a:pt x="3096" y="572"/>
                    </a:lnTo>
                    <a:cubicBezTo>
                      <a:pt x="2905" y="548"/>
                      <a:pt x="2763" y="500"/>
                      <a:pt x="2572" y="500"/>
                    </a:cubicBezTo>
                    <a:cubicBezTo>
                      <a:pt x="2405" y="500"/>
                      <a:pt x="2215" y="548"/>
                      <a:pt x="2072" y="572"/>
                    </a:cubicBez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7240597" y="4176948"/>
                <a:ext cx="83977" cy="255246"/>
              </a:xfrm>
              <a:custGeom>
                <a:avLst/>
                <a:gdLst/>
                <a:ahLst/>
                <a:cxnLst/>
                <a:rect l="l" t="t" r="r" b="b"/>
                <a:pathLst>
                  <a:path w="2382" h="7240" extrusionOk="0">
                    <a:moveTo>
                      <a:pt x="929" y="0"/>
                    </a:moveTo>
                    <a:lnTo>
                      <a:pt x="929" y="2167"/>
                    </a:lnTo>
                    <a:cubicBezTo>
                      <a:pt x="929" y="2406"/>
                      <a:pt x="810" y="2620"/>
                      <a:pt x="596" y="2763"/>
                    </a:cubicBezTo>
                    <a:cubicBezTo>
                      <a:pt x="239" y="3001"/>
                      <a:pt x="1" y="3430"/>
                      <a:pt x="1" y="3858"/>
                    </a:cubicBezTo>
                    <a:lnTo>
                      <a:pt x="1" y="7240"/>
                    </a:lnTo>
                    <a:lnTo>
                      <a:pt x="2382" y="7240"/>
                    </a:lnTo>
                    <a:lnTo>
                      <a:pt x="2382" y="3858"/>
                    </a:lnTo>
                    <a:cubicBezTo>
                      <a:pt x="2382" y="3430"/>
                      <a:pt x="2191" y="3025"/>
                      <a:pt x="1787" y="2763"/>
                    </a:cubicBezTo>
                    <a:cubicBezTo>
                      <a:pt x="1596" y="2644"/>
                      <a:pt x="1477" y="2406"/>
                      <a:pt x="1477" y="2167"/>
                    </a:cubicBezTo>
                    <a:lnTo>
                      <a:pt x="1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7219621" y="4451479"/>
                <a:ext cx="127623" cy="85670"/>
              </a:xfrm>
              <a:custGeom>
                <a:avLst/>
                <a:gdLst/>
                <a:ahLst/>
                <a:cxnLst/>
                <a:rect l="l" t="t" r="r" b="b"/>
                <a:pathLst>
                  <a:path w="3620" h="2430" extrusionOk="0">
                    <a:moveTo>
                      <a:pt x="0" y="1"/>
                    </a:moveTo>
                    <a:lnTo>
                      <a:pt x="0" y="596"/>
                    </a:lnTo>
                    <a:lnTo>
                      <a:pt x="1524" y="596"/>
                    </a:lnTo>
                    <a:lnTo>
                      <a:pt x="1524" y="1834"/>
                    </a:lnTo>
                    <a:lnTo>
                      <a:pt x="643" y="1834"/>
                    </a:lnTo>
                    <a:lnTo>
                      <a:pt x="643" y="2430"/>
                    </a:lnTo>
                    <a:lnTo>
                      <a:pt x="3025" y="2430"/>
                    </a:lnTo>
                    <a:lnTo>
                      <a:pt x="3025" y="1834"/>
                    </a:lnTo>
                    <a:lnTo>
                      <a:pt x="2120" y="1834"/>
                    </a:lnTo>
                    <a:lnTo>
                      <a:pt x="2120" y="596"/>
                    </a:lnTo>
                    <a:lnTo>
                      <a:pt x="3620" y="596"/>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7" name="Google Shape;987;p60"/>
          <p:cNvGrpSpPr/>
          <p:nvPr/>
        </p:nvGrpSpPr>
        <p:grpSpPr>
          <a:xfrm>
            <a:off x="6319378" y="4058913"/>
            <a:ext cx="509700" cy="509700"/>
            <a:chOff x="6281900" y="4058913"/>
            <a:chExt cx="509700" cy="509700"/>
          </a:xfrm>
        </p:grpSpPr>
        <p:sp>
          <p:nvSpPr>
            <p:cNvPr id="988" name="Google Shape;988;p60"/>
            <p:cNvSpPr/>
            <p:nvPr/>
          </p:nvSpPr>
          <p:spPr>
            <a:xfrm>
              <a:off x="628190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60"/>
            <p:cNvGrpSpPr/>
            <p:nvPr/>
          </p:nvGrpSpPr>
          <p:grpSpPr>
            <a:xfrm>
              <a:off x="6420884" y="4133662"/>
              <a:ext cx="231731" cy="360200"/>
              <a:chOff x="6440912" y="4176948"/>
              <a:chExt cx="231731" cy="360200"/>
            </a:xfrm>
          </p:grpSpPr>
          <p:sp>
            <p:nvSpPr>
              <p:cNvPr id="990" name="Google Shape;990;p60"/>
              <p:cNvSpPr/>
              <p:nvPr/>
            </p:nvSpPr>
            <p:spPr>
              <a:xfrm>
                <a:off x="6440912" y="4197925"/>
                <a:ext cx="231731" cy="339224"/>
              </a:xfrm>
              <a:custGeom>
                <a:avLst/>
                <a:gdLst/>
                <a:ahLst/>
                <a:cxnLst/>
                <a:rect l="l" t="t" r="r" b="b"/>
                <a:pathLst>
                  <a:path w="6573" h="9622" extrusionOk="0">
                    <a:moveTo>
                      <a:pt x="4763" y="2073"/>
                    </a:moveTo>
                    <a:lnTo>
                      <a:pt x="4763" y="2715"/>
                    </a:lnTo>
                    <a:lnTo>
                      <a:pt x="4168" y="2715"/>
                    </a:lnTo>
                    <a:lnTo>
                      <a:pt x="4168" y="3001"/>
                    </a:lnTo>
                    <a:cubicBezTo>
                      <a:pt x="4168" y="3192"/>
                      <a:pt x="4310" y="3311"/>
                      <a:pt x="4453" y="3311"/>
                    </a:cubicBezTo>
                    <a:lnTo>
                      <a:pt x="4763" y="3311"/>
                    </a:lnTo>
                    <a:lnTo>
                      <a:pt x="4763" y="6288"/>
                    </a:lnTo>
                    <a:lnTo>
                      <a:pt x="1786" y="6288"/>
                    </a:lnTo>
                    <a:lnTo>
                      <a:pt x="1786" y="3311"/>
                    </a:lnTo>
                    <a:lnTo>
                      <a:pt x="2072" y="3311"/>
                    </a:lnTo>
                    <a:cubicBezTo>
                      <a:pt x="2262" y="3311"/>
                      <a:pt x="2381" y="3144"/>
                      <a:pt x="2381" y="3001"/>
                    </a:cubicBezTo>
                    <a:lnTo>
                      <a:pt x="2381" y="2715"/>
                    </a:lnTo>
                    <a:lnTo>
                      <a:pt x="1786" y="2715"/>
                    </a:lnTo>
                    <a:lnTo>
                      <a:pt x="1786" y="2073"/>
                    </a:lnTo>
                    <a:close/>
                    <a:moveTo>
                      <a:pt x="1786" y="6883"/>
                    </a:moveTo>
                    <a:lnTo>
                      <a:pt x="1786" y="7478"/>
                    </a:lnTo>
                    <a:lnTo>
                      <a:pt x="1191" y="7478"/>
                    </a:lnTo>
                    <a:lnTo>
                      <a:pt x="1191" y="6883"/>
                    </a:lnTo>
                    <a:close/>
                    <a:moveTo>
                      <a:pt x="5358" y="6883"/>
                    </a:moveTo>
                    <a:lnTo>
                      <a:pt x="5358" y="7478"/>
                    </a:lnTo>
                    <a:lnTo>
                      <a:pt x="2381" y="7478"/>
                    </a:lnTo>
                    <a:lnTo>
                      <a:pt x="2381" y="6883"/>
                    </a:lnTo>
                    <a:close/>
                    <a:moveTo>
                      <a:pt x="1786" y="8098"/>
                    </a:moveTo>
                    <a:lnTo>
                      <a:pt x="1786" y="8693"/>
                    </a:lnTo>
                    <a:lnTo>
                      <a:pt x="1191" y="8693"/>
                    </a:lnTo>
                    <a:lnTo>
                      <a:pt x="1191" y="8098"/>
                    </a:lnTo>
                    <a:close/>
                    <a:moveTo>
                      <a:pt x="5358" y="8098"/>
                    </a:moveTo>
                    <a:lnTo>
                      <a:pt x="5358" y="8693"/>
                    </a:lnTo>
                    <a:lnTo>
                      <a:pt x="2381" y="8693"/>
                    </a:lnTo>
                    <a:lnTo>
                      <a:pt x="2381" y="8098"/>
                    </a:lnTo>
                    <a:close/>
                    <a:moveTo>
                      <a:pt x="0" y="1"/>
                    </a:moveTo>
                    <a:lnTo>
                      <a:pt x="0" y="9622"/>
                    </a:lnTo>
                    <a:lnTo>
                      <a:pt x="6573" y="9622"/>
                    </a:lnTo>
                    <a:lnTo>
                      <a:pt x="6573" y="1"/>
                    </a:lnTo>
                    <a:lnTo>
                      <a:pt x="4787" y="1"/>
                    </a:lnTo>
                    <a:lnTo>
                      <a:pt x="4787" y="1191"/>
                    </a:lnTo>
                    <a:lnTo>
                      <a:pt x="1786" y="119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6524854" y="4293642"/>
                <a:ext cx="63001" cy="63001"/>
              </a:xfrm>
              <a:custGeom>
                <a:avLst/>
                <a:gdLst/>
                <a:ahLst/>
                <a:cxnLst/>
                <a:rect l="l" t="t" r="r" b="b"/>
                <a:pathLst>
                  <a:path w="1787" h="1787" extrusionOk="0">
                    <a:moveTo>
                      <a:pt x="596" y="0"/>
                    </a:moveTo>
                    <a:lnTo>
                      <a:pt x="596" y="286"/>
                    </a:lnTo>
                    <a:cubicBezTo>
                      <a:pt x="596" y="667"/>
                      <a:pt x="358" y="1001"/>
                      <a:pt x="0" y="1120"/>
                    </a:cubicBezTo>
                    <a:lnTo>
                      <a:pt x="0" y="1787"/>
                    </a:lnTo>
                    <a:lnTo>
                      <a:pt x="1787" y="1787"/>
                    </a:lnTo>
                    <a:lnTo>
                      <a:pt x="1787" y="1120"/>
                    </a:lnTo>
                    <a:cubicBezTo>
                      <a:pt x="1429" y="1001"/>
                      <a:pt x="1191" y="667"/>
                      <a:pt x="1191" y="286"/>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6524854" y="4377584"/>
                <a:ext cx="63001" cy="21047"/>
              </a:xfrm>
              <a:custGeom>
                <a:avLst/>
                <a:gdLst/>
                <a:ahLst/>
                <a:cxnLst/>
                <a:rect l="l" t="t" r="r" b="b"/>
                <a:pathLst>
                  <a:path w="1787" h="597" extrusionOk="0">
                    <a:moveTo>
                      <a:pt x="0" y="1"/>
                    </a:moveTo>
                    <a:lnTo>
                      <a:pt x="0" y="596"/>
                    </a:lnTo>
                    <a:lnTo>
                      <a:pt x="1787" y="596"/>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6524854" y="4176948"/>
                <a:ext cx="63001" cy="42024"/>
              </a:xfrm>
              <a:custGeom>
                <a:avLst/>
                <a:gdLst/>
                <a:ahLst/>
                <a:cxnLst/>
                <a:rect l="l" t="t" r="r" b="b"/>
                <a:pathLst>
                  <a:path w="1787" h="1192" extrusionOk="0">
                    <a:moveTo>
                      <a:pt x="0" y="0"/>
                    </a:moveTo>
                    <a:lnTo>
                      <a:pt x="0" y="1191"/>
                    </a:lnTo>
                    <a:lnTo>
                      <a:pt x="1787" y="1191"/>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60"/>
          <p:cNvGrpSpPr/>
          <p:nvPr/>
        </p:nvGrpSpPr>
        <p:grpSpPr>
          <a:xfrm>
            <a:off x="5519467" y="4058913"/>
            <a:ext cx="509700" cy="509700"/>
            <a:chOff x="5476725" y="4058913"/>
            <a:chExt cx="509700" cy="509700"/>
          </a:xfrm>
        </p:grpSpPr>
        <p:sp>
          <p:nvSpPr>
            <p:cNvPr id="995" name="Google Shape;995;p60"/>
            <p:cNvSpPr/>
            <p:nvPr/>
          </p:nvSpPr>
          <p:spPr>
            <a:xfrm>
              <a:off x="54767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60"/>
            <p:cNvGrpSpPr/>
            <p:nvPr/>
          </p:nvGrpSpPr>
          <p:grpSpPr>
            <a:xfrm>
              <a:off x="5614846" y="4133222"/>
              <a:ext cx="233459" cy="361082"/>
              <a:chOff x="5619369" y="4176507"/>
              <a:chExt cx="233459" cy="361082"/>
            </a:xfrm>
          </p:grpSpPr>
          <p:sp>
            <p:nvSpPr>
              <p:cNvPr id="997" name="Google Shape;997;p60"/>
              <p:cNvSpPr/>
              <p:nvPr/>
            </p:nvSpPr>
            <p:spPr>
              <a:xfrm>
                <a:off x="5747838" y="4284000"/>
                <a:ext cx="104989" cy="83977"/>
              </a:xfrm>
              <a:custGeom>
                <a:avLst/>
                <a:gdLst/>
                <a:ahLst/>
                <a:cxnLst/>
                <a:rect l="l" t="t" r="r" b="b"/>
                <a:pathLst>
                  <a:path w="2978" h="2382" extrusionOk="0">
                    <a:moveTo>
                      <a:pt x="0" y="0"/>
                    </a:moveTo>
                    <a:lnTo>
                      <a:pt x="0" y="596"/>
                    </a:lnTo>
                    <a:lnTo>
                      <a:pt x="596" y="596"/>
                    </a:lnTo>
                    <a:lnTo>
                      <a:pt x="596" y="881"/>
                    </a:lnTo>
                    <a:cubicBezTo>
                      <a:pt x="596" y="1072"/>
                      <a:pt x="453" y="1191"/>
                      <a:pt x="310" y="1191"/>
                    </a:cubicBezTo>
                    <a:lnTo>
                      <a:pt x="0" y="1191"/>
                    </a:lnTo>
                    <a:lnTo>
                      <a:pt x="0" y="2382"/>
                    </a:lnTo>
                    <a:lnTo>
                      <a:pt x="2977" y="2382"/>
                    </a:lnTo>
                    <a:lnTo>
                      <a:pt x="2977" y="1191"/>
                    </a:lnTo>
                    <a:lnTo>
                      <a:pt x="2691" y="1191"/>
                    </a:lnTo>
                    <a:cubicBezTo>
                      <a:pt x="2501" y="1191"/>
                      <a:pt x="2382" y="1048"/>
                      <a:pt x="2382" y="881"/>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0"/>
              <p:cNvSpPr/>
              <p:nvPr/>
            </p:nvSpPr>
            <p:spPr>
              <a:xfrm>
                <a:off x="5747838" y="4388954"/>
                <a:ext cx="104989" cy="41989"/>
              </a:xfrm>
              <a:custGeom>
                <a:avLst/>
                <a:gdLst/>
                <a:ahLst/>
                <a:cxnLst/>
                <a:rect l="l" t="t" r="r" b="b"/>
                <a:pathLst>
                  <a:path w="2978"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0"/>
              <p:cNvSpPr/>
              <p:nvPr/>
            </p:nvSpPr>
            <p:spPr>
              <a:xfrm>
                <a:off x="5642038" y="4176507"/>
                <a:ext cx="84013" cy="255281"/>
              </a:xfrm>
              <a:custGeom>
                <a:avLst/>
                <a:gdLst/>
                <a:ahLst/>
                <a:cxnLst/>
                <a:rect l="l" t="t" r="r" b="b"/>
                <a:pathLst>
                  <a:path w="2383" h="7241" extrusionOk="0">
                    <a:moveTo>
                      <a:pt x="930" y="1"/>
                    </a:moveTo>
                    <a:lnTo>
                      <a:pt x="930" y="2192"/>
                    </a:lnTo>
                    <a:cubicBezTo>
                      <a:pt x="930" y="2430"/>
                      <a:pt x="810" y="2621"/>
                      <a:pt x="596" y="2787"/>
                    </a:cubicBezTo>
                    <a:cubicBezTo>
                      <a:pt x="239" y="3025"/>
                      <a:pt x="1" y="3430"/>
                      <a:pt x="1" y="3883"/>
                    </a:cubicBezTo>
                    <a:lnTo>
                      <a:pt x="1" y="7241"/>
                    </a:lnTo>
                    <a:lnTo>
                      <a:pt x="2382" y="7241"/>
                    </a:lnTo>
                    <a:lnTo>
                      <a:pt x="2382" y="3883"/>
                    </a:lnTo>
                    <a:cubicBezTo>
                      <a:pt x="2382" y="3430"/>
                      <a:pt x="2168" y="3049"/>
                      <a:pt x="1787" y="2787"/>
                    </a:cubicBezTo>
                    <a:cubicBezTo>
                      <a:pt x="1573" y="2668"/>
                      <a:pt x="1453" y="2430"/>
                      <a:pt x="1453" y="2192"/>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5619369" y="4452730"/>
                <a:ext cx="127658" cy="84859"/>
              </a:xfrm>
              <a:custGeom>
                <a:avLst/>
                <a:gdLst/>
                <a:ahLst/>
                <a:cxnLst/>
                <a:rect l="l" t="t" r="r" b="b"/>
                <a:pathLst>
                  <a:path w="3621" h="2407" extrusionOk="0">
                    <a:moveTo>
                      <a:pt x="1" y="1"/>
                    </a:moveTo>
                    <a:lnTo>
                      <a:pt x="1" y="596"/>
                    </a:lnTo>
                    <a:lnTo>
                      <a:pt x="1525" y="596"/>
                    </a:lnTo>
                    <a:lnTo>
                      <a:pt x="1525" y="1811"/>
                    </a:lnTo>
                    <a:lnTo>
                      <a:pt x="644" y="1811"/>
                    </a:lnTo>
                    <a:lnTo>
                      <a:pt x="644" y="2406"/>
                    </a:lnTo>
                    <a:lnTo>
                      <a:pt x="3025" y="2406"/>
                    </a:lnTo>
                    <a:lnTo>
                      <a:pt x="3025" y="1811"/>
                    </a:lnTo>
                    <a:lnTo>
                      <a:pt x="2120" y="1811"/>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60"/>
          <p:cNvGrpSpPr/>
          <p:nvPr/>
        </p:nvGrpSpPr>
        <p:grpSpPr>
          <a:xfrm>
            <a:off x="4719556" y="4058913"/>
            <a:ext cx="509700" cy="509700"/>
            <a:chOff x="4671550" y="4058913"/>
            <a:chExt cx="509700" cy="509700"/>
          </a:xfrm>
        </p:grpSpPr>
        <p:sp>
          <p:nvSpPr>
            <p:cNvPr id="1002" name="Google Shape;1002;p60"/>
            <p:cNvSpPr/>
            <p:nvPr/>
          </p:nvSpPr>
          <p:spPr>
            <a:xfrm>
              <a:off x="46715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60"/>
            <p:cNvGrpSpPr/>
            <p:nvPr/>
          </p:nvGrpSpPr>
          <p:grpSpPr>
            <a:xfrm>
              <a:off x="4756365" y="4134491"/>
              <a:ext cx="340070" cy="358543"/>
              <a:chOff x="4744114" y="4177777"/>
              <a:chExt cx="340070" cy="358543"/>
            </a:xfrm>
          </p:grpSpPr>
          <p:sp>
            <p:nvSpPr>
              <p:cNvPr id="1004" name="Google Shape;1004;p60"/>
              <p:cNvSpPr/>
              <p:nvPr/>
            </p:nvSpPr>
            <p:spPr>
              <a:xfrm>
                <a:off x="4744114" y="4177777"/>
                <a:ext cx="340070" cy="358543"/>
              </a:xfrm>
              <a:custGeom>
                <a:avLst/>
                <a:gdLst/>
                <a:ahLst/>
                <a:cxnLst/>
                <a:rect l="l" t="t" r="r" b="b"/>
                <a:pathLst>
                  <a:path w="9646" h="10170" extrusionOk="0">
                    <a:moveTo>
                      <a:pt x="4811" y="596"/>
                    </a:moveTo>
                    <a:cubicBezTo>
                      <a:pt x="5239" y="596"/>
                      <a:pt x="5644" y="1239"/>
                      <a:pt x="5954" y="2287"/>
                    </a:cubicBezTo>
                    <a:cubicBezTo>
                      <a:pt x="5549" y="2406"/>
                      <a:pt x="5192" y="2549"/>
                      <a:pt x="4811" y="2739"/>
                    </a:cubicBezTo>
                    <a:cubicBezTo>
                      <a:pt x="4430" y="2549"/>
                      <a:pt x="4049" y="2406"/>
                      <a:pt x="3691" y="2287"/>
                    </a:cubicBezTo>
                    <a:cubicBezTo>
                      <a:pt x="3977" y="1239"/>
                      <a:pt x="4406" y="596"/>
                      <a:pt x="4811" y="596"/>
                    </a:cubicBezTo>
                    <a:close/>
                    <a:moveTo>
                      <a:pt x="3501" y="2882"/>
                    </a:moveTo>
                    <a:cubicBezTo>
                      <a:pt x="3691" y="2954"/>
                      <a:pt x="3882" y="3001"/>
                      <a:pt x="4073" y="3097"/>
                    </a:cubicBezTo>
                    <a:cubicBezTo>
                      <a:pt x="3953" y="3144"/>
                      <a:pt x="3858" y="3216"/>
                      <a:pt x="3739" y="3263"/>
                    </a:cubicBezTo>
                    <a:cubicBezTo>
                      <a:pt x="3644" y="3335"/>
                      <a:pt x="3525" y="3382"/>
                      <a:pt x="3406" y="3478"/>
                    </a:cubicBezTo>
                    <a:cubicBezTo>
                      <a:pt x="3453" y="3263"/>
                      <a:pt x="3477" y="3073"/>
                      <a:pt x="3501" y="2882"/>
                    </a:cubicBezTo>
                    <a:close/>
                    <a:moveTo>
                      <a:pt x="6097" y="2882"/>
                    </a:moveTo>
                    <a:cubicBezTo>
                      <a:pt x="6121" y="3073"/>
                      <a:pt x="6144" y="3263"/>
                      <a:pt x="6192" y="3478"/>
                    </a:cubicBezTo>
                    <a:cubicBezTo>
                      <a:pt x="6073" y="3382"/>
                      <a:pt x="5954" y="3335"/>
                      <a:pt x="5859" y="3263"/>
                    </a:cubicBezTo>
                    <a:cubicBezTo>
                      <a:pt x="5763" y="3216"/>
                      <a:pt x="5644" y="3144"/>
                      <a:pt x="5525" y="3097"/>
                    </a:cubicBezTo>
                    <a:cubicBezTo>
                      <a:pt x="5716" y="3025"/>
                      <a:pt x="5906" y="2954"/>
                      <a:pt x="6097" y="2882"/>
                    </a:cubicBezTo>
                    <a:close/>
                    <a:moveTo>
                      <a:pt x="7865" y="2508"/>
                    </a:moveTo>
                    <a:cubicBezTo>
                      <a:pt x="8266" y="2508"/>
                      <a:pt x="8575" y="2614"/>
                      <a:pt x="8716" y="2859"/>
                    </a:cubicBezTo>
                    <a:cubicBezTo>
                      <a:pt x="8978" y="3311"/>
                      <a:pt x="8502" y="4025"/>
                      <a:pt x="7811" y="4668"/>
                    </a:cubicBezTo>
                    <a:cubicBezTo>
                      <a:pt x="7526" y="4406"/>
                      <a:pt x="7192" y="4144"/>
                      <a:pt x="6859" y="3930"/>
                    </a:cubicBezTo>
                    <a:cubicBezTo>
                      <a:pt x="6835" y="3502"/>
                      <a:pt x="6787" y="3097"/>
                      <a:pt x="6692" y="2716"/>
                    </a:cubicBezTo>
                    <a:cubicBezTo>
                      <a:pt x="7119" y="2584"/>
                      <a:pt x="7525" y="2508"/>
                      <a:pt x="7865" y="2508"/>
                    </a:cubicBezTo>
                    <a:close/>
                    <a:moveTo>
                      <a:pt x="1706" y="2539"/>
                    </a:moveTo>
                    <a:cubicBezTo>
                      <a:pt x="2053" y="2539"/>
                      <a:pt x="2478" y="2615"/>
                      <a:pt x="2929" y="2739"/>
                    </a:cubicBezTo>
                    <a:cubicBezTo>
                      <a:pt x="2858" y="3120"/>
                      <a:pt x="2787" y="3549"/>
                      <a:pt x="2763" y="3954"/>
                    </a:cubicBezTo>
                    <a:cubicBezTo>
                      <a:pt x="2429" y="4192"/>
                      <a:pt x="2096" y="4430"/>
                      <a:pt x="1810" y="4692"/>
                    </a:cubicBezTo>
                    <a:cubicBezTo>
                      <a:pt x="1143" y="4025"/>
                      <a:pt x="667" y="3311"/>
                      <a:pt x="905" y="2859"/>
                    </a:cubicBezTo>
                    <a:cubicBezTo>
                      <a:pt x="1030" y="2633"/>
                      <a:pt x="1321" y="2539"/>
                      <a:pt x="1706" y="2539"/>
                    </a:cubicBezTo>
                    <a:close/>
                    <a:moveTo>
                      <a:pt x="6906" y="4692"/>
                    </a:moveTo>
                    <a:lnTo>
                      <a:pt x="7335" y="5049"/>
                    </a:lnTo>
                    <a:cubicBezTo>
                      <a:pt x="7192" y="5169"/>
                      <a:pt x="7049" y="5335"/>
                      <a:pt x="6906" y="5454"/>
                    </a:cubicBezTo>
                    <a:lnTo>
                      <a:pt x="6906" y="5097"/>
                    </a:lnTo>
                    <a:lnTo>
                      <a:pt x="6906" y="4692"/>
                    </a:lnTo>
                    <a:close/>
                    <a:moveTo>
                      <a:pt x="2739" y="4740"/>
                    </a:moveTo>
                    <a:lnTo>
                      <a:pt x="2739" y="5097"/>
                    </a:lnTo>
                    <a:lnTo>
                      <a:pt x="2739" y="5478"/>
                    </a:lnTo>
                    <a:lnTo>
                      <a:pt x="2286" y="5121"/>
                    </a:lnTo>
                    <a:cubicBezTo>
                      <a:pt x="2429" y="5002"/>
                      <a:pt x="2572" y="4859"/>
                      <a:pt x="2739" y="4740"/>
                    </a:cubicBezTo>
                    <a:close/>
                    <a:moveTo>
                      <a:pt x="4811" y="3382"/>
                    </a:moveTo>
                    <a:cubicBezTo>
                      <a:pt x="5073" y="3502"/>
                      <a:pt x="5359" y="3644"/>
                      <a:pt x="5549" y="3787"/>
                    </a:cubicBezTo>
                    <a:cubicBezTo>
                      <a:pt x="5763" y="3906"/>
                      <a:pt x="6001" y="4049"/>
                      <a:pt x="6263" y="4264"/>
                    </a:cubicBezTo>
                    <a:cubicBezTo>
                      <a:pt x="6311" y="4526"/>
                      <a:pt x="6311" y="4787"/>
                      <a:pt x="6311" y="5097"/>
                    </a:cubicBezTo>
                    <a:cubicBezTo>
                      <a:pt x="6311" y="5383"/>
                      <a:pt x="6311" y="5645"/>
                      <a:pt x="6263" y="5931"/>
                    </a:cubicBezTo>
                    <a:cubicBezTo>
                      <a:pt x="6001" y="6097"/>
                      <a:pt x="5763" y="6288"/>
                      <a:pt x="5549" y="6407"/>
                    </a:cubicBezTo>
                    <a:cubicBezTo>
                      <a:pt x="5311" y="6550"/>
                      <a:pt x="5049" y="6669"/>
                      <a:pt x="4811" y="6788"/>
                    </a:cubicBezTo>
                    <a:cubicBezTo>
                      <a:pt x="4573" y="6669"/>
                      <a:pt x="4311" y="6550"/>
                      <a:pt x="4073" y="6407"/>
                    </a:cubicBezTo>
                    <a:cubicBezTo>
                      <a:pt x="3858" y="6288"/>
                      <a:pt x="3620" y="6121"/>
                      <a:pt x="3358" y="5931"/>
                    </a:cubicBezTo>
                    <a:cubicBezTo>
                      <a:pt x="3334" y="5645"/>
                      <a:pt x="3334" y="5383"/>
                      <a:pt x="3334" y="5097"/>
                    </a:cubicBezTo>
                    <a:cubicBezTo>
                      <a:pt x="3334" y="4787"/>
                      <a:pt x="3334" y="4526"/>
                      <a:pt x="3358" y="4264"/>
                    </a:cubicBezTo>
                    <a:cubicBezTo>
                      <a:pt x="3620" y="4073"/>
                      <a:pt x="3858" y="3906"/>
                      <a:pt x="4073" y="3787"/>
                    </a:cubicBezTo>
                    <a:cubicBezTo>
                      <a:pt x="4287" y="3668"/>
                      <a:pt x="4549" y="3502"/>
                      <a:pt x="4811" y="3382"/>
                    </a:cubicBezTo>
                    <a:close/>
                    <a:moveTo>
                      <a:pt x="3453" y="6669"/>
                    </a:moveTo>
                    <a:cubicBezTo>
                      <a:pt x="3549" y="6764"/>
                      <a:pt x="3691" y="6812"/>
                      <a:pt x="3763" y="6883"/>
                    </a:cubicBezTo>
                    <a:cubicBezTo>
                      <a:pt x="3858" y="6955"/>
                      <a:pt x="3977" y="7026"/>
                      <a:pt x="4120" y="7074"/>
                    </a:cubicBezTo>
                    <a:cubicBezTo>
                      <a:pt x="3930" y="7169"/>
                      <a:pt x="3739" y="7240"/>
                      <a:pt x="3525" y="7288"/>
                    </a:cubicBezTo>
                    <a:cubicBezTo>
                      <a:pt x="3501" y="7074"/>
                      <a:pt x="3477" y="6907"/>
                      <a:pt x="3453" y="6669"/>
                    </a:cubicBezTo>
                    <a:close/>
                    <a:moveTo>
                      <a:pt x="6216" y="6693"/>
                    </a:moveTo>
                    <a:lnTo>
                      <a:pt x="6121" y="7312"/>
                    </a:lnTo>
                    <a:cubicBezTo>
                      <a:pt x="5930" y="7264"/>
                      <a:pt x="5740" y="7169"/>
                      <a:pt x="5525" y="7121"/>
                    </a:cubicBezTo>
                    <a:lnTo>
                      <a:pt x="5882" y="6931"/>
                    </a:lnTo>
                    <a:cubicBezTo>
                      <a:pt x="5978" y="6836"/>
                      <a:pt x="6097" y="6788"/>
                      <a:pt x="6216" y="6693"/>
                    </a:cubicBezTo>
                    <a:close/>
                    <a:moveTo>
                      <a:pt x="1810" y="5502"/>
                    </a:moveTo>
                    <a:cubicBezTo>
                      <a:pt x="2096" y="5764"/>
                      <a:pt x="2429" y="6050"/>
                      <a:pt x="2763" y="6240"/>
                    </a:cubicBezTo>
                    <a:cubicBezTo>
                      <a:pt x="2787" y="6669"/>
                      <a:pt x="2858" y="7074"/>
                      <a:pt x="2929" y="7479"/>
                    </a:cubicBezTo>
                    <a:cubicBezTo>
                      <a:pt x="2515" y="7584"/>
                      <a:pt x="2140" y="7636"/>
                      <a:pt x="1826" y="7636"/>
                    </a:cubicBezTo>
                    <a:cubicBezTo>
                      <a:pt x="1363" y="7636"/>
                      <a:pt x="1033" y="7525"/>
                      <a:pt x="905" y="7312"/>
                    </a:cubicBezTo>
                    <a:cubicBezTo>
                      <a:pt x="643" y="6883"/>
                      <a:pt x="1120" y="6169"/>
                      <a:pt x="1810" y="5502"/>
                    </a:cubicBezTo>
                    <a:close/>
                    <a:moveTo>
                      <a:pt x="7811" y="5502"/>
                    </a:moveTo>
                    <a:cubicBezTo>
                      <a:pt x="8478" y="6169"/>
                      <a:pt x="8954" y="6883"/>
                      <a:pt x="8716" y="7312"/>
                    </a:cubicBezTo>
                    <a:cubicBezTo>
                      <a:pt x="8589" y="7525"/>
                      <a:pt x="8267" y="7636"/>
                      <a:pt x="7806" y="7636"/>
                    </a:cubicBezTo>
                    <a:cubicBezTo>
                      <a:pt x="7493" y="7636"/>
                      <a:pt x="7116" y="7584"/>
                      <a:pt x="6692" y="7479"/>
                    </a:cubicBezTo>
                    <a:cubicBezTo>
                      <a:pt x="6787" y="7074"/>
                      <a:pt x="6835" y="6669"/>
                      <a:pt x="6859" y="6240"/>
                    </a:cubicBezTo>
                    <a:cubicBezTo>
                      <a:pt x="7192" y="6002"/>
                      <a:pt x="7526" y="5764"/>
                      <a:pt x="7811" y="5502"/>
                    </a:cubicBezTo>
                    <a:close/>
                    <a:moveTo>
                      <a:pt x="4811" y="7407"/>
                    </a:moveTo>
                    <a:cubicBezTo>
                      <a:pt x="5168" y="7550"/>
                      <a:pt x="5549" y="7740"/>
                      <a:pt x="5954" y="7860"/>
                    </a:cubicBezTo>
                    <a:cubicBezTo>
                      <a:pt x="5644" y="8931"/>
                      <a:pt x="5239" y="9574"/>
                      <a:pt x="4811" y="9574"/>
                    </a:cubicBezTo>
                    <a:cubicBezTo>
                      <a:pt x="4406" y="9574"/>
                      <a:pt x="3977" y="8907"/>
                      <a:pt x="3691" y="7860"/>
                    </a:cubicBezTo>
                    <a:cubicBezTo>
                      <a:pt x="4073" y="7740"/>
                      <a:pt x="4454" y="7550"/>
                      <a:pt x="4811" y="7407"/>
                    </a:cubicBezTo>
                    <a:close/>
                    <a:moveTo>
                      <a:pt x="4811" y="1"/>
                    </a:moveTo>
                    <a:cubicBezTo>
                      <a:pt x="4001" y="1"/>
                      <a:pt x="3453" y="930"/>
                      <a:pt x="3096" y="2144"/>
                    </a:cubicBezTo>
                    <a:cubicBezTo>
                      <a:pt x="2619" y="2018"/>
                      <a:pt x="2172" y="1950"/>
                      <a:pt x="1781" y="1950"/>
                    </a:cubicBezTo>
                    <a:cubicBezTo>
                      <a:pt x="1137" y="1950"/>
                      <a:pt x="642" y="2134"/>
                      <a:pt x="405" y="2549"/>
                    </a:cubicBezTo>
                    <a:cubicBezTo>
                      <a:pt x="0" y="3311"/>
                      <a:pt x="548" y="4264"/>
                      <a:pt x="1381" y="5097"/>
                    </a:cubicBezTo>
                    <a:cubicBezTo>
                      <a:pt x="548" y="5954"/>
                      <a:pt x="0" y="6883"/>
                      <a:pt x="405" y="7621"/>
                    </a:cubicBezTo>
                    <a:cubicBezTo>
                      <a:pt x="646" y="8061"/>
                      <a:pt x="1140" y="8230"/>
                      <a:pt x="1746" y="8230"/>
                    </a:cubicBezTo>
                    <a:cubicBezTo>
                      <a:pt x="2159" y="8230"/>
                      <a:pt x="2624" y="8152"/>
                      <a:pt x="3096" y="8026"/>
                    </a:cubicBezTo>
                    <a:cubicBezTo>
                      <a:pt x="3453" y="9265"/>
                      <a:pt x="4001" y="10170"/>
                      <a:pt x="4811" y="10170"/>
                    </a:cubicBezTo>
                    <a:cubicBezTo>
                      <a:pt x="5620" y="10170"/>
                      <a:pt x="6192" y="9265"/>
                      <a:pt x="6549" y="8026"/>
                    </a:cubicBezTo>
                    <a:cubicBezTo>
                      <a:pt x="7012" y="8152"/>
                      <a:pt x="7471" y="8230"/>
                      <a:pt x="7880" y="8230"/>
                    </a:cubicBezTo>
                    <a:cubicBezTo>
                      <a:pt x="8482" y="8230"/>
                      <a:pt x="8976" y="8061"/>
                      <a:pt x="9216" y="7621"/>
                    </a:cubicBezTo>
                    <a:cubicBezTo>
                      <a:pt x="9645" y="6883"/>
                      <a:pt x="9074" y="5931"/>
                      <a:pt x="8240" y="5097"/>
                    </a:cubicBezTo>
                    <a:cubicBezTo>
                      <a:pt x="9074" y="4216"/>
                      <a:pt x="9645" y="3311"/>
                      <a:pt x="9216" y="2549"/>
                    </a:cubicBezTo>
                    <a:cubicBezTo>
                      <a:pt x="8979" y="2134"/>
                      <a:pt x="8475" y="1950"/>
                      <a:pt x="7836" y="1950"/>
                    </a:cubicBezTo>
                    <a:cubicBezTo>
                      <a:pt x="7447" y="1950"/>
                      <a:pt x="7008" y="2018"/>
                      <a:pt x="6549" y="2144"/>
                    </a:cubicBezTo>
                    <a:cubicBezTo>
                      <a:pt x="6192" y="930"/>
                      <a:pt x="5620" y="1"/>
                      <a:pt x="4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4882631" y="4325565"/>
                <a:ext cx="63001" cy="63001"/>
              </a:xfrm>
              <a:custGeom>
                <a:avLst/>
                <a:gdLst/>
                <a:ahLst/>
                <a:cxnLst/>
                <a:rect l="l" t="t" r="r" b="b"/>
                <a:pathLst>
                  <a:path w="1787" h="1787" extrusionOk="0">
                    <a:moveTo>
                      <a:pt x="882" y="0"/>
                    </a:moveTo>
                    <a:cubicBezTo>
                      <a:pt x="382" y="0"/>
                      <a:pt x="1" y="381"/>
                      <a:pt x="1" y="905"/>
                    </a:cubicBezTo>
                    <a:cubicBezTo>
                      <a:pt x="1" y="1405"/>
                      <a:pt x="382" y="1786"/>
                      <a:pt x="882" y="1786"/>
                    </a:cubicBezTo>
                    <a:cubicBezTo>
                      <a:pt x="1382" y="1786"/>
                      <a:pt x="1787" y="1405"/>
                      <a:pt x="1787" y="905"/>
                    </a:cubicBezTo>
                    <a:cubicBezTo>
                      <a:pt x="1787" y="381"/>
                      <a:pt x="13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6" name="Google Shape;1006;p60"/>
          <p:cNvGrpSpPr/>
          <p:nvPr/>
        </p:nvGrpSpPr>
        <p:grpSpPr>
          <a:xfrm>
            <a:off x="3919644" y="4058913"/>
            <a:ext cx="509700" cy="509700"/>
            <a:chOff x="3866375" y="4058913"/>
            <a:chExt cx="509700" cy="509700"/>
          </a:xfrm>
        </p:grpSpPr>
        <p:sp>
          <p:nvSpPr>
            <p:cNvPr id="1007" name="Google Shape;1007;p60"/>
            <p:cNvSpPr/>
            <p:nvPr/>
          </p:nvSpPr>
          <p:spPr>
            <a:xfrm>
              <a:off x="38663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60"/>
            <p:cNvGrpSpPr/>
            <p:nvPr/>
          </p:nvGrpSpPr>
          <p:grpSpPr>
            <a:xfrm>
              <a:off x="3941107" y="4141630"/>
              <a:ext cx="360236" cy="344265"/>
              <a:chOff x="3912488" y="4184916"/>
              <a:chExt cx="360236" cy="344265"/>
            </a:xfrm>
          </p:grpSpPr>
          <p:sp>
            <p:nvSpPr>
              <p:cNvPr id="1009" name="Google Shape;1009;p60"/>
              <p:cNvSpPr/>
              <p:nvPr/>
            </p:nvSpPr>
            <p:spPr>
              <a:xfrm>
                <a:off x="3998122" y="4332705"/>
                <a:ext cx="63001" cy="21012"/>
              </a:xfrm>
              <a:custGeom>
                <a:avLst/>
                <a:gdLst/>
                <a:ahLst/>
                <a:cxnLst/>
                <a:rect l="l" t="t" r="r" b="b"/>
                <a:pathLst>
                  <a:path w="1787"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3998122" y="4247881"/>
                <a:ext cx="63001" cy="63001"/>
              </a:xfrm>
              <a:custGeom>
                <a:avLst/>
                <a:gdLst/>
                <a:ahLst/>
                <a:cxnLst/>
                <a:rect l="l" t="t" r="r" b="b"/>
                <a:pathLst>
                  <a:path w="1787" h="1787" extrusionOk="0">
                    <a:moveTo>
                      <a:pt x="596" y="1"/>
                    </a:moveTo>
                    <a:lnTo>
                      <a:pt x="596" y="287"/>
                    </a:lnTo>
                    <a:cubicBezTo>
                      <a:pt x="596" y="692"/>
                      <a:pt x="358" y="1001"/>
                      <a:pt x="1" y="1120"/>
                    </a:cubicBezTo>
                    <a:lnTo>
                      <a:pt x="1" y="1787"/>
                    </a:lnTo>
                    <a:lnTo>
                      <a:pt x="1787" y="1787"/>
                    </a:lnTo>
                    <a:lnTo>
                      <a:pt x="1787" y="1120"/>
                    </a:lnTo>
                    <a:cubicBezTo>
                      <a:pt x="1430" y="1001"/>
                      <a:pt x="1192" y="692"/>
                      <a:pt x="1192" y="287"/>
                    </a:cubicBez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3912488" y="4184916"/>
                <a:ext cx="232612" cy="259477"/>
              </a:xfrm>
              <a:custGeom>
                <a:avLst/>
                <a:gdLst/>
                <a:ahLst/>
                <a:cxnLst/>
                <a:rect l="l" t="t" r="r" b="b"/>
                <a:pathLst>
                  <a:path w="6598" h="7360" extrusionOk="0">
                    <a:moveTo>
                      <a:pt x="4787" y="1192"/>
                    </a:moveTo>
                    <a:lnTo>
                      <a:pt x="4787" y="1787"/>
                    </a:lnTo>
                    <a:lnTo>
                      <a:pt x="4192" y="1787"/>
                    </a:lnTo>
                    <a:lnTo>
                      <a:pt x="4192" y="2073"/>
                    </a:lnTo>
                    <a:cubicBezTo>
                      <a:pt x="4192" y="2263"/>
                      <a:pt x="4335" y="2382"/>
                      <a:pt x="4502" y="2382"/>
                    </a:cubicBezTo>
                    <a:lnTo>
                      <a:pt x="4787" y="2382"/>
                    </a:lnTo>
                    <a:lnTo>
                      <a:pt x="4787" y="5359"/>
                    </a:lnTo>
                    <a:lnTo>
                      <a:pt x="1811" y="5359"/>
                    </a:lnTo>
                    <a:lnTo>
                      <a:pt x="1811" y="2382"/>
                    </a:lnTo>
                    <a:lnTo>
                      <a:pt x="2120" y="2382"/>
                    </a:lnTo>
                    <a:cubicBezTo>
                      <a:pt x="2287" y="2382"/>
                      <a:pt x="2406" y="2239"/>
                      <a:pt x="2406" y="2073"/>
                    </a:cubicBezTo>
                    <a:lnTo>
                      <a:pt x="2406" y="1787"/>
                    </a:lnTo>
                    <a:lnTo>
                      <a:pt x="1811" y="1787"/>
                    </a:lnTo>
                    <a:lnTo>
                      <a:pt x="1811" y="1192"/>
                    </a:lnTo>
                    <a:close/>
                    <a:moveTo>
                      <a:pt x="1" y="1"/>
                    </a:moveTo>
                    <a:lnTo>
                      <a:pt x="1" y="6574"/>
                    </a:lnTo>
                    <a:lnTo>
                      <a:pt x="1215" y="6574"/>
                    </a:lnTo>
                    <a:lnTo>
                      <a:pt x="1215" y="7359"/>
                    </a:lnTo>
                    <a:lnTo>
                      <a:pt x="2787" y="6574"/>
                    </a:lnTo>
                    <a:lnTo>
                      <a:pt x="6597" y="6574"/>
                    </a:lnTo>
                    <a:lnTo>
                      <a:pt x="6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0"/>
              <p:cNvSpPr/>
              <p:nvPr/>
            </p:nvSpPr>
            <p:spPr>
              <a:xfrm>
                <a:off x="4039265" y="4310882"/>
                <a:ext cx="233459" cy="218299"/>
              </a:xfrm>
              <a:custGeom>
                <a:avLst/>
                <a:gdLst/>
                <a:ahLst/>
                <a:cxnLst/>
                <a:rect l="l" t="t" r="r" b="b"/>
                <a:pathLst>
                  <a:path w="6622" h="6192" extrusionOk="0">
                    <a:moveTo>
                      <a:pt x="3597" y="0"/>
                    </a:moveTo>
                    <a:lnTo>
                      <a:pt x="3597" y="3596"/>
                    </a:lnTo>
                    <a:lnTo>
                      <a:pt x="1" y="3596"/>
                    </a:lnTo>
                    <a:lnTo>
                      <a:pt x="1" y="5382"/>
                    </a:lnTo>
                    <a:lnTo>
                      <a:pt x="3811" y="5382"/>
                    </a:lnTo>
                    <a:lnTo>
                      <a:pt x="5383" y="6192"/>
                    </a:lnTo>
                    <a:lnTo>
                      <a:pt x="5383" y="5382"/>
                    </a:lnTo>
                    <a:lnTo>
                      <a:pt x="6621" y="5382"/>
                    </a:lnTo>
                    <a:lnTo>
                      <a:pt x="6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3" name="Google Shape;1013;p60"/>
          <p:cNvGrpSpPr/>
          <p:nvPr/>
        </p:nvGrpSpPr>
        <p:grpSpPr>
          <a:xfrm>
            <a:off x="3119733" y="4058913"/>
            <a:ext cx="509700" cy="509700"/>
            <a:chOff x="3061200" y="4058913"/>
            <a:chExt cx="509700" cy="509700"/>
          </a:xfrm>
        </p:grpSpPr>
        <p:sp>
          <p:nvSpPr>
            <p:cNvPr id="1014" name="Google Shape;1014;p60"/>
            <p:cNvSpPr/>
            <p:nvPr/>
          </p:nvSpPr>
          <p:spPr>
            <a:xfrm>
              <a:off x="306120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60"/>
            <p:cNvGrpSpPr/>
            <p:nvPr/>
          </p:nvGrpSpPr>
          <p:grpSpPr>
            <a:xfrm>
              <a:off x="3136778" y="4145420"/>
              <a:ext cx="358543" cy="336685"/>
              <a:chOff x="3094312" y="4188706"/>
              <a:chExt cx="358543" cy="336685"/>
            </a:xfrm>
          </p:grpSpPr>
          <p:sp>
            <p:nvSpPr>
              <p:cNvPr id="1016" name="Google Shape;1016;p60"/>
              <p:cNvSpPr/>
              <p:nvPr/>
            </p:nvSpPr>
            <p:spPr>
              <a:xfrm>
                <a:off x="3368877" y="4399425"/>
                <a:ext cx="83977" cy="63001"/>
              </a:xfrm>
              <a:custGeom>
                <a:avLst/>
                <a:gdLst/>
                <a:ahLst/>
                <a:cxnLst/>
                <a:rect l="l" t="t" r="r" b="b"/>
                <a:pathLst>
                  <a:path w="2382" h="1787" extrusionOk="0">
                    <a:moveTo>
                      <a:pt x="0" y="1"/>
                    </a:moveTo>
                    <a:lnTo>
                      <a:pt x="0" y="596"/>
                    </a:lnTo>
                    <a:lnTo>
                      <a:pt x="596" y="596"/>
                    </a:lnTo>
                    <a:lnTo>
                      <a:pt x="596" y="906"/>
                    </a:lnTo>
                    <a:cubicBezTo>
                      <a:pt x="596" y="1072"/>
                      <a:pt x="453" y="1191"/>
                      <a:pt x="310" y="1191"/>
                    </a:cubicBezTo>
                    <a:lnTo>
                      <a:pt x="0" y="1191"/>
                    </a:lnTo>
                    <a:lnTo>
                      <a:pt x="0" y="1787"/>
                    </a:lnTo>
                    <a:lnTo>
                      <a:pt x="2382" y="1787"/>
                    </a:lnTo>
                    <a:lnTo>
                      <a:pt x="2382" y="1191"/>
                    </a:lnTo>
                    <a:lnTo>
                      <a:pt x="2096" y="1191"/>
                    </a:lnTo>
                    <a:cubicBezTo>
                      <a:pt x="1905" y="1191"/>
                      <a:pt x="1786" y="1048"/>
                      <a:pt x="1786" y="906"/>
                    </a:cubicBezTo>
                    <a:lnTo>
                      <a:pt x="1786"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3368877" y="4483402"/>
                <a:ext cx="83977" cy="41989"/>
              </a:xfrm>
              <a:custGeom>
                <a:avLst/>
                <a:gdLst/>
                <a:ahLst/>
                <a:cxnLst/>
                <a:rect l="l" t="t" r="r" b="b"/>
                <a:pathLst>
                  <a:path w="2382" h="1191" extrusionOk="0">
                    <a:moveTo>
                      <a:pt x="0" y="0"/>
                    </a:moveTo>
                    <a:lnTo>
                      <a:pt x="0" y="1191"/>
                    </a:lnTo>
                    <a:lnTo>
                      <a:pt x="2382" y="1191"/>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3146383" y="4188706"/>
                <a:ext cx="42024" cy="41989"/>
              </a:xfrm>
              <a:custGeom>
                <a:avLst/>
                <a:gdLst/>
                <a:ahLst/>
                <a:cxnLst/>
                <a:rect l="l" t="t" r="r" b="b"/>
                <a:pathLst>
                  <a:path w="1192" h="1191" extrusionOk="0">
                    <a:moveTo>
                      <a:pt x="0" y="0"/>
                    </a:moveTo>
                    <a:lnTo>
                      <a:pt x="0" y="1191"/>
                    </a:lnTo>
                    <a:lnTo>
                      <a:pt x="1191" y="1191"/>
                    </a:ln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3316806" y="4188706"/>
                <a:ext cx="42024" cy="41989"/>
              </a:xfrm>
              <a:custGeom>
                <a:avLst/>
                <a:gdLst/>
                <a:ahLst/>
                <a:cxnLst/>
                <a:rect l="l" t="t" r="r" b="b"/>
                <a:pathLst>
                  <a:path w="1192" h="1191" extrusionOk="0">
                    <a:moveTo>
                      <a:pt x="1" y="0"/>
                    </a:moveTo>
                    <a:lnTo>
                      <a:pt x="1" y="1191"/>
                    </a:lnTo>
                    <a:lnTo>
                      <a:pt x="1191" y="1191"/>
                    </a:ln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3094312" y="4209682"/>
                <a:ext cx="316555" cy="252743"/>
              </a:xfrm>
              <a:custGeom>
                <a:avLst/>
                <a:gdLst/>
                <a:ahLst/>
                <a:cxnLst/>
                <a:rect l="l" t="t" r="r" b="b"/>
                <a:pathLst>
                  <a:path w="8979" h="7169" extrusionOk="0">
                    <a:moveTo>
                      <a:pt x="2978" y="2382"/>
                    </a:moveTo>
                    <a:lnTo>
                      <a:pt x="2978" y="2977"/>
                    </a:lnTo>
                    <a:lnTo>
                      <a:pt x="1192" y="2977"/>
                    </a:lnTo>
                    <a:lnTo>
                      <a:pt x="1192" y="2382"/>
                    </a:lnTo>
                    <a:close/>
                    <a:moveTo>
                      <a:pt x="5407" y="2382"/>
                    </a:moveTo>
                    <a:lnTo>
                      <a:pt x="5407" y="2977"/>
                    </a:lnTo>
                    <a:lnTo>
                      <a:pt x="3573" y="2977"/>
                    </a:lnTo>
                    <a:lnTo>
                      <a:pt x="3573" y="2382"/>
                    </a:lnTo>
                    <a:close/>
                    <a:moveTo>
                      <a:pt x="7788" y="2382"/>
                    </a:moveTo>
                    <a:lnTo>
                      <a:pt x="7788" y="2977"/>
                    </a:lnTo>
                    <a:lnTo>
                      <a:pt x="6002" y="2977"/>
                    </a:lnTo>
                    <a:lnTo>
                      <a:pt x="6002" y="2382"/>
                    </a:lnTo>
                    <a:close/>
                    <a:moveTo>
                      <a:pt x="2978" y="3573"/>
                    </a:moveTo>
                    <a:lnTo>
                      <a:pt x="2978" y="4168"/>
                    </a:lnTo>
                    <a:lnTo>
                      <a:pt x="1192" y="4168"/>
                    </a:lnTo>
                    <a:lnTo>
                      <a:pt x="1192" y="3573"/>
                    </a:lnTo>
                    <a:close/>
                    <a:moveTo>
                      <a:pt x="5407" y="3573"/>
                    </a:moveTo>
                    <a:lnTo>
                      <a:pt x="5407" y="4168"/>
                    </a:lnTo>
                    <a:lnTo>
                      <a:pt x="3573" y="4168"/>
                    </a:lnTo>
                    <a:lnTo>
                      <a:pt x="3573" y="3573"/>
                    </a:lnTo>
                    <a:close/>
                    <a:moveTo>
                      <a:pt x="7788" y="3573"/>
                    </a:moveTo>
                    <a:lnTo>
                      <a:pt x="7788" y="4168"/>
                    </a:lnTo>
                    <a:lnTo>
                      <a:pt x="6002" y="4168"/>
                    </a:lnTo>
                    <a:lnTo>
                      <a:pt x="6002" y="3573"/>
                    </a:lnTo>
                    <a:close/>
                    <a:moveTo>
                      <a:pt x="2978" y="4787"/>
                    </a:moveTo>
                    <a:lnTo>
                      <a:pt x="2978" y="5383"/>
                    </a:lnTo>
                    <a:lnTo>
                      <a:pt x="1192" y="5383"/>
                    </a:lnTo>
                    <a:lnTo>
                      <a:pt x="1192" y="4787"/>
                    </a:lnTo>
                    <a:close/>
                    <a:moveTo>
                      <a:pt x="5407" y="4787"/>
                    </a:moveTo>
                    <a:lnTo>
                      <a:pt x="5407" y="5383"/>
                    </a:lnTo>
                    <a:lnTo>
                      <a:pt x="3573" y="5383"/>
                    </a:lnTo>
                    <a:lnTo>
                      <a:pt x="3573" y="4787"/>
                    </a:lnTo>
                    <a:close/>
                    <a:moveTo>
                      <a:pt x="1" y="1"/>
                    </a:moveTo>
                    <a:lnTo>
                      <a:pt x="1" y="7169"/>
                    </a:lnTo>
                    <a:lnTo>
                      <a:pt x="7240" y="7169"/>
                    </a:lnTo>
                    <a:lnTo>
                      <a:pt x="7240" y="4787"/>
                    </a:lnTo>
                    <a:lnTo>
                      <a:pt x="8979" y="4787"/>
                    </a:lnTo>
                    <a:lnTo>
                      <a:pt x="8979" y="1"/>
                    </a:lnTo>
                    <a:lnTo>
                      <a:pt x="8098" y="1"/>
                    </a:lnTo>
                    <a:lnTo>
                      <a:pt x="8098" y="1191"/>
                    </a:lnTo>
                    <a:lnTo>
                      <a:pt x="5716" y="1191"/>
                    </a:lnTo>
                    <a:lnTo>
                      <a:pt x="5716" y="1"/>
                    </a:lnTo>
                    <a:lnTo>
                      <a:pt x="3263" y="1"/>
                    </a:lnTo>
                    <a:lnTo>
                      <a:pt x="3263" y="1191"/>
                    </a:lnTo>
                    <a:lnTo>
                      <a:pt x="882" y="1191"/>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1" name="Google Shape;1021;p60"/>
          <p:cNvGrpSpPr/>
          <p:nvPr/>
        </p:nvGrpSpPr>
        <p:grpSpPr>
          <a:xfrm>
            <a:off x="2319822" y="4058913"/>
            <a:ext cx="509700" cy="509700"/>
            <a:chOff x="2256025" y="4058913"/>
            <a:chExt cx="509700" cy="509700"/>
          </a:xfrm>
        </p:grpSpPr>
        <p:sp>
          <p:nvSpPr>
            <p:cNvPr id="1022" name="Google Shape;1022;p60"/>
            <p:cNvSpPr/>
            <p:nvPr/>
          </p:nvSpPr>
          <p:spPr>
            <a:xfrm>
              <a:off x="22560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60"/>
            <p:cNvGrpSpPr/>
            <p:nvPr/>
          </p:nvGrpSpPr>
          <p:grpSpPr>
            <a:xfrm>
              <a:off x="2384503" y="4133645"/>
              <a:ext cx="252743" cy="360236"/>
              <a:chOff x="2360112" y="4176930"/>
              <a:chExt cx="252743" cy="360236"/>
            </a:xfrm>
          </p:grpSpPr>
          <p:sp>
            <p:nvSpPr>
              <p:cNvPr id="1024" name="Google Shape;1024;p60"/>
              <p:cNvSpPr/>
              <p:nvPr/>
            </p:nvSpPr>
            <p:spPr>
              <a:xfrm>
                <a:off x="2381935" y="4218919"/>
                <a:ext cx="104989" cy="147789"/>
              </a:xfrm>
              <a:custGeom>
                <a:avLst/>
                <a:gdLst/>
                <a:ahLst/>
                <a:cxnLst/>
                <a:rect l="l" t="t" r="r" b="b"/>
                <a:pathLst>
                  <a:path w="2978" h="4192" extrusionOk="0">
                    <a:moveTo>
                      <a:pt x="1" y="0"/>
                    </a:moveTo>
                    <a:lnTo>
                      <a:pt x="1" y="4192"/>
                    </a:lnTo>
                    <a:lnTo>
                      <a:pt x="2978" y="4192"/>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2360112" y="4431330"/>
                <a:ext cx="237654" cy="105836"/>
              </a:xfrm>
              <a:custGeom>
                <a:avLst/>
                <a:gdLst/>
                <a:ahLst/>
                <a:cxnLst/>
                <a:rect l="l" t="t" r="r" b="b"/>
                <a:pathLst>
                  <a:path w="6741" h="3002" extrusionOk="0">
                    <a:moveTo>
                      <a:pt x="2977" y="0"/>
                    </a:moveTo>
                    <a:lnTo>
                      <a:pt x="2977" y="2406"/>
                    </a:lnTo>
                    <a:lnTo>
                      <a:pt x="1" y="2406"/>
                    </a:lnTo>
                    <a:lnTo>
                      <a:pt x="1" y="3001"/>
                    </a:lnTo>
                    <a:lnTo>
                      <a:pt x="6740" y="3001"/>
                    </a:lnTo>
                    <a:lnTo>
                      <a:pt x="5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2381935" y="4431330"/>
                <a:ext cx="63001" cy="42024"/>
              </a:xfrm>
              <a:custGeom>
                <a:avLst/>
                <a:gdLst/>
                <a:ahLst/>
                <a:cxnLst/>
                <a:rect l="l" t="t" r="r" b="b"/>
                <a:pathLst>
                  <a:path w="1787" h="1192" extrusionOk="0">
                    <a:moveTo>
                      <a:pt x="1" y="0"/>
                    </a:moveTo>
                    <a:lnTo>
                      <a:pt x="1" y="1191"/>
                    </a:lnTo>
                    <a:lnTo>
                      <a:pt x="1787" y="1191"/>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2402947" y="4389342"/>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2402947" y="4176930"/>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2507866" y="4261719"/>
                <a:ext cx="104989" cy="183925"/>
              </a:xfrm>
              <a:custGeom>
                <a:avLst/>
                <a:gdLst/>
                <a:ahLst/>
                <a:cxnLst/>
                <a:rect l="l" t="t" r="r" b="b"/>
                <a:pathLst>
                  <a:path w="2978" h="5217" extrusionOk="0">
                    <a:moveTo>
                      <a:pt x="1" y="1"/>
                    </a:moveTo>
                    <a:lnTo>
                      <a:pt x="1" y="1192"/>
                    </a:lnTo>
                    <a:cubicBezTo>
                      <a:pt x="977" y="1192"/>
                      <a:pt x="1787" y="2001"/>
                      <a:pt x="1787" y="2978"/>
                    </a:cubicBezTo>
                    <a:cubicBezTo>
                      <a:pt x="1787" y="3406"/>
                      <a:pt x="1620" y="3787"/>
                      <a:pt x="1382" y="4097"/>
                    </a:cubicBezTo>
                    <a:lnTo>
                      <a:pt x="1954" y="5216"/>
                    </a:lnTo>
                    <a:cubicBezTo>
                      <a:pt x="2573" y="4692"/>
                      <a:pt x="2978" y="3883"/>
                      <a:pt x="2978" y="2978"/>
                    </a:cubicBezTo>
                    <a:cubicBezTo>
                      <a:pt x="2978" y="1358"/>
                      <a:pt x="16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0" name="Google Shape;1030;p60"/>
          <p:cNvGrpSpPr/>
          <p:nvPr/>
        </p:nvGrpSpPr>
        <p:grpSpPr>
          <a:xfrm>
            <a:off x="1519911" y="4058913"/>
            <a:ext cx="509700" cy="509700"/>
            <a:chOff x="1450850" y="4058913"/>
            <a:chExt cx="509700" cy="509700"/>
          </a:xfrm>
        </p:grpSpPr>
        <p:sp>
          <p:nvSpPr>
            <p:cNvPr id="1031" name="Google Shape;1031;p60"/>
            <p:cNvSpPr/>
            <p:nvPr/>
          </p:nvSpPr>
          <p:spPr>
            <a:xfrm>
              <a:off x="14508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60"/>
            <p:cNvGrpSpPr/>
            <p:nvPr/>
          </p:nvGrpSpPr>
          <p:grpSpPr>
            <a:xfrm>
              <a:off x="1589411" y="4133239"/>
              <a:ext cx="232577" cy="361046"/>
              <a:chOff x="1582268" y="4176525"/>
              <a:chExt cx="232577" cy="361046"/>
            </a:xfrm>
          </p:grpSpPr>
          <p:sp>
            <p:nvSpPr>
              <p:cNvPr id="1033" name="Google Shape;1033;p60"/>
              <p:cNvSpPr/>
              <p:nvPr/>
            </p:nvSpPr>
            <p:spPr>
              <a:xfrm>
                <a:off x="1667902" y="4325125"/>
                <a:ext cx="63001" cy="21012"/>
              </a:xfrm>
              <a:custGeom>
                <a:avLst/>
                <a:gdLst/>
                <a:ahLst/>
                <a:cxnLst/>
                <a:rect l="l" t="t" r="r" b="b"/>
                <a:pathLst>
                  <a:path w="1787" h="596"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0"/>
              <p:cNvSpPr/>
              <p:nvPr/>
            </p:nvSpPr>
            <p:spPr>
              <a:xfrm>
                <a:off x="1667902" y="4241183"/>
                <a:ext cx="63001" cy="63001"/>
              </a:xfrm>
              <a:custGeom>
                <a:avLst/>
                <a:gdLst/>
                <a:ahLst/>
                <a:cxnLst/>
                <a:rect l="l" t="t" r="r" b="b"/>
                <a:pathLst>
                  <a:path w="1787" h="1787" extrusionOk="0">
                    <a:moveTo>
                      <a:pt x="596" y="0"/>
                    </a:moveTo>
                    <a:lnTo>
                      <a:pt x="596" y="310"/>
                    </a:lnTo>
                    <a:cubicBezTo>
                      <a:pt x="596" y="691"/>
                      <a:pt x="358" y="1024"/>
                      <a:pt x="0" y="1143"/>
                    </a:cubicBezTo>
                    <a:lnTo>
                      <a:pt x="0" y="1786"/>
                    </a:lnTo>
                    <a:lnTo>
                      <a:pt x="1786" y="1786"/>
                    </a:lnTo>
                    <a:lnTo>
                      <a:pt x="1786" y="1143"/>
                    </a:lnTo>
                    <a:cubicBezTo>
                      <a:pt x="1429" y="1024"/>
                      <a:pt x="1191" y="691"/>
                      <a:pt x="1191" y="310"/>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p:nvPr/>
            </p:nvSpPr>
            <p:spPr>
              <a:xfrm>
                <a:off x="1582268" y="4176525"/>
                <a:ext cx="232577" cy="276258"/>
              </a:xfrm>
              <a:custGeom>
                <a:avLst/>
                <a:gdLst/>
                <a:ahLst/>
                <a:cxnLst/>
                <a:rect l="l" t="t" r="r" b="b"/>
                <a:pathLst>
                  <a:path w="6597" h="7836" extrusionOk="0">
                    <a:moveTo>
                      <a:pt x="4811" y="1239"/>
                    </a:moveTo>
                    <a:lnTo>
                      <a:pt x="4811" y="1834"/>
                    </a:lnTo>
                    <a:lnTo>
                      <a:pt x="4215" y="1834"/>
                    </a:lnTo>
                    <a:lnTo>
                      <a:pt x="4215" y="2144"/>
                    </a:lnTo>
                    <a:cubicBezTo>
                      <a:pt x="4215" y="2311"/>
                      <a:pt x="4358" y="2430"/>
                      <a:pt x="4501" y="2430"/>
                    </a:cubicBezTo>
                    <a:lnTo>
                      <a:pt x="4811" y="2430"/>
                    </a:lnTo>
                    <a:lnTo>
                      <a:pt x="4811" y="5406"/>
                    </a:lnTo>
                    <a:lnTo>
                      <a:pt x="1834" y="5406"/>
                    </a:lnTo>
                    <a:lnTo>
                      <a:pt x="1834" y="2430"/>
                    </a:lnTo>
                    <a:lnTo>
                      <a:pt x="2120" y="2430"/>
                    </a:lnTo>
                    <a:cubicBezTo>
                      <a:pt x="2310" y="2430"/>
                      <a:pt x="2429" y="2287"/>
                      <a:pt x="2429" y="2144"/>
                    </a:cubicBezTo>
                    <a:lnTo>
                      <a:pt x="2429" y="1834"/>
                    </a:lnTo>
                    <a:lnTo>
                      <a:pt x="1834" y="1834"/>
                    </a:lnTo>
                    <a:lnTo>
                      <a:pt x="1834" y="1239"/>
                    </a:lnTo>
                    <a:close/>
                    <a:moveTo>
                      <a:pt x="4811" y="6002"/>
                    </a:moveTo>
                    <a:lnTo>
                      <a:pt x="4811" y="6597"/>
                    </a:lnTo>
                    <a:lnTo>
                      <a:pt x="1834" y="6597"/>
                    </a:lnTo>
                    <a:lnTo>
                      <a:pt x="1834" y="6002"/>
                    </a:lnTo>
                    <a:close/>
                    <a:moveTo>
                      <a:pt x="0" y="1"/>
                    </a:moveTo>
                    <a:lnTo>
                      <a:pt x="0" y="7835"/>
                    </a:lnTo>
                    <a:lnTo>
                      <a:pt x="6597" y="7835"/>
                    </a:lnTo>
                    <a:lnTo>
                      <a:pt x="6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1582268" y="4474571"/>
                <a:ext cx="232577" cy="63001"/>
              </a:xfrm>
              <a:custGeom>
                <a:avLst/>
                <a:gdLst/>
                <a:ahLst/>
                <a:cxnLst/>
                <a:rect l="l" t="t" r="r" b="b"/>
                <a:pathLst>
                  <a:path w="6597" h="1787" extrusionOk="0">
                    <a:moveTo>
                      <a:pt x="0" y="1"/>
                    </a:moveTo>
                    <a:lnTo>
                      <a:pt x="0" y="1787"/>
                    </a:lnTo>
                    <a:lnTo>
                      <a:pt x="6597" y="1787"/>
                    </a:lnTo>
                    <a:lnTo>
                      <a:pt x="6597" y="1191"/>
                    </a:lnTo>
                    <a:lnTo>
                      <a:pt x="6144" y="1191"/>
                    </a:lnTo>
                    <a:cubicBezTo>
                      <a:pt x="6049" y="1191"/>
                      <a:pt x="6002" y="1120"/>
                      <a:pt x="6002" y="1048"/>
                    </a:cubicBezTo>
                    <a:lnTo>
                      <a:pt x="6002" y="143"/>
                    </a:lnTo>
                    <a:cubicBezTo>
                      <a:pt x="6002" y="48"/>
                      <a:pt x="6049" y="1"/>
                      <a:pt x="6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7" name="Google Shape;1037;p60"/>
          <p:cNvGrpSpPr/>
          <p:nvPr/>
        </p:nvGrpSpPr>
        <p:grpSpPr>
          <a:xfrm>
            <a:off x="720000" y="4058913"/>
            <a:ext cx="509700" cy="509700"/>
            <a:chOff x="645675" y="4058913"/>
            <a:chExt cx="509700" cy="509700"/>
          </a:xfrm>
        </p:grpSpPr>
        <p:sp>
          <p:nvSpPr>
            <p:cNvPr id="1038" name="Google Shape;1038;p60"/>
            <p:cNvSpPr/>
            <p:nvPr/>
          </p:nvSpPr>
          <p:spPr>
            <a:xfrm>
              <a:off x="6456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0"/>
            <p:cNvGrpSpPr/>
            <p:nvPr/>
          </p:nvGrpSpPr>
          <p:grpSpPr>
            <a:xfrm>
              <a:off x="742248" y="4133239"/>
              <a:ext cx="316555" cy="361046"/>
              <a:chOff x="742268" y="4176525"/>
              <a:chExt cx="316555" cy="361046"/>
            </a:xfrm>
          </p:grpSpPr>
          <p:sp>
            <p:nvSpPr>
              <p:cNvPr id="1040" name="Google Shape;1040;p60"/>
              <p:cNvSpPr/>
              <p:nvPr/>
            </p:nvSpPr>
            <p:spPr>
              <a:xfrm>
                <a:off x="869856" y="4263005"/>
                <a:ext cx="94906" cy="83977"/>
              </a:xfrm>
              <a:custGeom>
                <a:avLst/>
                <a:gdLst/>
                <a:ahLst/>
                <a:cxnLst/>
                <a:rect l="l" t="t" r="r" b="b"/>
                <a:pathLst>
                  <a:path w="2692" h="2382" extrusionOk="0">
                    <a:moveTo>
                      <a:pt x="2692" y="1"/>
                    </a:moveTo>
                    <a:cubicBezTo>
                      <a:pt x="1287" y="1"/>
                      <a:pt x="168" y="1025"/>
                      <a:pt x="1" y="2382"/>
                    </a:cubicBezTo>
                    <a:lnTo>
                      <a:pt x="1192" y="2382"/>
                    </a:lnTo>
                    <a:cubicBezTo>
                      <a:pt x="1287" y="1001"/>
                      <a:pt x="1882" y="1"/>
                      <a:pt x="2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0"/>
              <p:cNvSpPr/>
              <p:nvPr/>
            </p:nvSpPr>
            <p:spPr>
              <a:xfrm>
                <a:off x="932011" y="4289024"/>
                <a:ext cx="21012" cy="57959"/>
              </a:xfrm>
              <a:custGeom>
                <a:avLst/>
                <a:gdLst/>
                <a:ahLst/>
                <a:cxnLst/>
                <a:rect l="l" t="t" r="r" b="b"/>
                <a:pathLst>
                  <a:path w="596" h="1644" extrusionOk="0">
                    <a:moveTo>
                      <a:pt x="595" y="1"/>
                    </a:moveTo>
                    <a:cubicBezTo>
                      <a:pt x="310" y="263"/>
                      <a:pt x="72" y="858"/>
                      <a:pt x="0" y="1644"/>
                    </a:cubicBezTo>
                    <a:lnTo>
                      <a:pt x="595" y="1644"/>
                    </a:lnTo>
                    <a:lnTo>
                      <a:pt x="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a:off x="932011" y="4368806"/>
                <a:ext cx="21012" cy="57959"/>
              </a:xfrm>
              <a:custGeom>
                <a:avLst/>
                <a:gdLst/>
                <a:ahLst/>
                <a:cxnLst/>
                <a:rect l="l" t="t" r="r" b="b"/>
                <a:pathLst>
                  <a:path w="596" h="1644" extrusionOk="0">
                    <a:moveTo>
                      <a:pt x="0" y="0"/>
                    </a:moveTo>
                    <a:cubicBezTo>
                      <a:pt x="72" y="762"/>
                      <a:pt x="334" y="1358"/>
                      <a:pt x="595" y="1643"/>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0"/>
              <p:cNvSpPr/>
              <p:nvPr/>
            </p:nvSpPr>
            <p:spPr>
              <a:xfrm>
                <a:off x="963917" y="4263005"/>
                <a:ext cx="94906" cy="83977"/>
              </a:xfrm>
              <a:custGeom>
                <a:avLst/>
                <a:gdLst/>
                <a:ahLst/>
                <a:cxnLst/>
                <a:rect l="l" t="t" r="r" b="b"/>
                <a:pathLst>
                  <a:path w="2692" h="2382" extrusionOk="0">
                    <a:moveTo>
                      <a:pt x="0" y="1"/>
                    </a:moveTo>
                    <a:cubicBezTo>
                      <a:pt x="786" y="1"/>
                      <a:pt x="1381" y="1001"/>
                      <a:pt x="1477" y="2382"/>
                    </a:cubicBezTo>
                    <a:lnTo>
                      <a:pt x="2691" y="2382"/>
                    </a:lnTo>
                    <a:cubicBezTo>
                      <a:pt x="2548" y="1025"/>
                      <a:pt x="1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0"/>
              <p:cNvSpPr/>
              <p:nvPr/>
            </p:nvSpPr>
            <p:spPr>
              <a:xfrm>
                <a:off x="963917" y="4368806"/>
                <a:ext cx="94906" cy="83977"/>
              </a:xfrm>
              <a:custGeom>
                <a:avLst/>
                <a:gdLst/>
                <a:ahLst/>
                <a:cxnLst/>
                <a:rect l="l" t="t" r="r" b="b"/>
                <a:pathLst>
                  <a:path w="2692" h="2382" extrusionOk="0">
                    <a:moveTo>
                      <a:pt x="1477" y="0"/>
                    </a:moveTo>
                    <a:cubicBezTo>
                      <a:pt x="1381" y="1358"/>
                      <a:pt x="786" y="2382"/>
                      <a:pt x="0" y="2382"/>
                    </a:cubicBezTo>
                    <a:cubicBezTo>
                      <a:pt x="1381" y="2382"/>
                      <a:pt x="2548" y="1334"/>
                      <a:pt x="2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869856" y="4368806"/>
                <a:ext cx="94096" cy="83977"/>
              </a:xfrm>
              <a:custGeom>
                <a:avLst/>
                <a:gdLst/>
                <a:ahLst/>
                <a:cxnLst/>
                <a:rect l="l" t="t" r="r" b="b"/>
                <a:pathLst>
                  <a:path w="2669" h="2382" extrusionOk="0">
                    <a:moveTo>
                      <a:pt x="1" y="0"/>
                    </a:moveTo>
                    <a:cubicBezTo>
                      <a:pt x="168" y="1334"/>
                      <a:pt x="1287" y="2382"/>
                      <a:pt x="2668" y="2382"/>
                    </a:cubicBezTo>
                    <a:cubicBezTo>
                      <a:pt x="1858" y="2382"/>
                      <a:pt x="1263" y="1358"/>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0"/>
              <p:cNvSpPr/>
              <p:nvPr/>
            </p:nvSpPr>
            <p:spPr>
              <a:xfrm>
                <a:off x="973964" y="4368806"/>
                <a:ext cx="21047" cy="57959"/>
              </a:xfrm>
              <a:custGeom>
                <a:avLst/>
                <a:gdLst/>
                <a:ahLst/>
                <a:cxnLst/>
                <a:rect l="l" t="t" r="r" b="b"/>
                <a:pathLst>
                  <a:path w="597" h="1644" extrusionOk="0">
                    <a:moveTo>
                      <a:pt x="1" y="0"/>
                    </a:moveTo>
                    <a:lnTo>
                      <a:pt x="1" y="1643"/>
                    </a:lnTo>
                    <a:cubicBezTo>
                      <a:pt x="310" y="1358"/>
                      <a:pt x="549" y="76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0"/>
              <p:cNvSpPr/>
              <p:nvPr/>
            </p:nvSpPr>
            <p:spPr>
              <a:xfrm>
                <a:off x="973964" y="4289024"/>
                <a:ext cx="21047" cy="57959"/>
              </a:xfrm>
              <a:custGeom>
                <a:avLst/>
                <a:gdLst/>
                <a:ahLst/>
                <a:cxnLst/>
                <a:rect l="l" t="t" r="r" b="b"/>
                <a:pathLst>
                  <a:path w="597" h="1644" extrusionOk="0">
                    <a:moveTo>
                      <a:pt x="1" y="1"/>
                    </a:moveTo>
                    <a:lnTo>
                      <a:pt x="1" y="1644"/>
                    </a:lnTo>
                    <a:lnTo>
                      <a:pt x="596" y="1644"/>
                    </a:lnTo>
                    <a:cubicBezTo>
                      <a:pt x="549" y="858"/>
                      <a:pt x="310" y="26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0"/>
              <p:cNvSpPr/>
              <p:nvPr/>
            </p:nvSpPr>
            <p:spPr>
              <a:xfrm>
                <a:off x="763245" y="4176525"/>
                <a:ext cx="83977" cy="255281"/>
              </a:xfrm>
              <a:custGeom>
                <a:avLst/>
                <a:gdLst/>
                <a:ahLst/>
                <a:cxnLst/>
                <a:rect l="l" t="t" r="r" b="b"/>
                <a:pathLst>
                  <a:path w="2382" h="7241" extrusionOk="0">
                    <a:moveTo>
                      <a:pt x="858" y="1"/>
                    </a:moveTo>
                    <a:lnTo>
                      <a:pt x="858" y="2168"/>
                    </a:lnTo>
                    <a:cubicBezTo>
                      <a:pt x="858" y="2406"/>
                      <a:pt x="739" y="2620"/>
                      <a:pt x="524" y="2763"/>
                    </a:cubicBezTo>
                    <a:cubicBezTo>
                      <a:pt x="239" y="3049"/>
                      <a:pt x="0" y="3454"/>
                      <a:pt x="0" y="3882"/>
                    </a:cubicBezTo>
                    <a:lnTo>
                      <a:pt x="0" y="7240"/>
                    </a:lnTo>
                    <a:lnTo>
                      <a:pt x="2382" y="7240"/>
                    </a:lnTo>
                    <a:lnTo>
                      <a:pt x="2382" y="3882"/>
                    </a:lnTo>
                    <a:cubicBezTo>
                      <a:pt x="2382" y="3430"/>
                      <a:pt x="2168" y="3049"/>
                      <a:pt x="1787"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742268" y="4452748"/>
                <a:ext cx="125966" cy="84824"/>
              </a:xfrm>
              <a:custGeom>
                <a:avLst/>
                <a:gdLst/>
                <a:ahLst/>
                <a:cxnLst/>
                <a:rect l="l" t="t" r="r" b="b"/>
                <a:pathLst>
                  <a:path w="3573" h="2406" extrusionOk="0">
                    <a:moveTo>
                      <a:pt x="0" y="1"/>
                    </a:moveTo>
                    <a:lnTo>
                      <a:pt x="0" y="596"/>
                    </a:lnTo>
                    <a:lnTo>
                      <a:pt x="1477" y="596"/>
                    </a:lnTo>
                    <a:lnTo>
                      <a:pt x="1477" y="1810"/>
                    </a:lnTo>
                    <a:lnTo>
                      <a:pt x="595" y="1810"/>
                    </a:lnTo>
                    <a:lnTo>
                      <a:pt x="595" y="2406"/>
                    </a:lnTo>
                    <a:lnTo>
                      <a:pt x="2977" y="2406"/>
                    </a:lnTo>
                    <a:lnTo>
                      <a:pt x="2977" y="1810"/>
                    </a:lnTo>
                    <a:lnTo>
                      <a:pt x="2072" y="1810"/>
                    </a:lnTo>
                    <a:lnTo>
                      <a:pt x="2072" y="596"/>
                    </a:lnTo>
                    <a:lnTo>
                      <a:pt x="3572" y="596"/>
                    </a:lnTo>
                    <a:lnTo>
                      <a:pt x="3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60"/>
          <p:cNvGrpSpPr/>
          <p:nvPr/>
        </p:nvGrpSpPr>
        <p:grpSpPr>
          <a:xfrm>
            <a:off x="7919200" y="3453063"/>
            <a:ext cx="509700" cy="509700"/>
            <a:chOff x="7892250" y="3453063"/>
            <a:chExt cx="509700" cy="509700"/>
          </a:xfrm>
        </p:grpSpPr>
        <p:sp>
          <p:nvSpPr>
            <p:cNvPr id="1051" name="Google Shape;1051;p60"/>
            <p:cNvSpPr/>
            <p:nvPr/>
          </p:nvSpPr>
          <p:spPr>
            <a:xfrm>
              <a:off x="78922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60"/>
            <p:cNvGrpSpPr/>
            <p:nvPr/>
          </p:nvGrpSpPr>
          <p:grpSpPr>
            <a:xfrm>
              <a:off x="7968251" y="3527795"/>
              <a:ext cx="357697" cy="360236"/>
              <a:chOff x="8018054" y="3549643"/>
              <a:chExt cx="357697" cy="360236"/>
            </a:xfrm>
          </p:grpSpPr>
          <p:sp>
            <p:nvSpPr>
              <p:cNvPr id="1053" name="Google Shape;1053;p60"/>
              <p:cNvSpPr/>
              <p:nvPr/>
            </p:nvSpPr>
            <p:spPr>
              <a:xfrm>
                <a:off x="8165808" y="3591631"/>
                <a:ext cx="63036" cy="63001"/>
              </a:xfrm>
              <a:custGeom>
                <a:avLst/>
                <a:gdLst/>
                <a:ahLst/>
                <a:cxnLst/>
                <a:rect l="l" t="t" r="r" b="b"/>
                <a:pathLst>
                  <a:path w="1788" h="1787" extrusionOk="0">
                    <a:moveTo>
                      <a:pt x="882" y="1"/>
                    </a:moveTo>
                    <a:cubicBezTo>
                      <a:pt x="382" y="1"/>
                      <a:pt x="1" y="405"/>
                      <a:pt x="1" y="906"/>
                    </a:cubicBezTo>
                    <a:cubicBezTo>
                      <a:pt x="1" y="1406"/>
                      <a:pt x="382" y="1787"/>
                      <a:pt x="882" y="1787"/>
                    </a:cubicBezTo>
                    <a:cubicBezTo>
                      <a:pt x="1406" y="1787"/>
                      <a:pt x="1787" y="1406"/>
                      <a:pt x="1787" y="906"/>
                    </a:cubicBezTo>
                    <a:cubicBezTo>
                      <a:pt x="1787" y="405"/>
                      <a:pt x="1406"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0"/>
              <p:cNvSpPr/>
              <p:nvPr/>
            </p:nvSpPr>
            <p:spPr>
              <a:xfrm>
                <a:off x="8107038" y="3838487"/>
                <a:ext cx="39521" cy="46184"/>
              </a:xfrm>
              <a:custGeom>
                <a:avLst/>
                <a:gdLst/>
                <a:ahLst/>
                <a:cxnLst/>
                <a:rect l="l" t="t" r="r" b="b"/>
                <a:pathLst>
                  <a:path w="1121" h="1310" extrusionOk="0">
                    <a:moveTo>
                      <a:pt x="573" y="0"/>
                    </a:moveTo>
                    <a:lnTo>
                      <a:pt x="1" y="191"/>
                    </a:lnTo>
                    <a:cubicBezTo>
                      <a:pt x="144" y="595"/>
                      <a:pt x="382" y="976"/>
                      <a:pt x="715" y="1310"/>
                    </a:cubicBezTo>
                    <a:lnTo>
                      <a:pt x="1120" y="857"/>
                    </a:lnTo>
                    <a:cubicBezTo>
                      <a:pt x="858" y="619"/>
                      <a:pt x="692" y="333"/>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0"/>
              <p:cNvSpPr/>
              <p:nvPr/>
            </p:nvSpPr>
            <p:spPr>
              <a:xfrm>
                <a:off x="8249785" y="3835102"/>
                <a:ext cx="38639" cy="46219"/>
              </a:xfrm>
              <a:custGeom>
                <a:avLst/>
                <a:gdLst/>
                <a:ahLst/>
                <a:cxnLst/>
                <a:rect l="l" t="t" r="r" b="b"/>
                <a:pathLst>
                  <a:path w="1096" h="1311" extrusionOk="0">
                    <a:moveTo>
                      <a:pt x="524" y="1"/>
                    </a:moveTo>
                    <a:cubicBezTo>
                      <a:pt x="453" y="334"/>
                      <a:pt x="262" y="668"/>
                      <a:pt x="0" y="906"/>
                    </a:cubicBezTo>
                    <a:lnTo>
                      <a:pt x="405" y="1311"/>
                    </a:lnTo>
                    <a:cubicBezTo>
                      <a:pt x="739" y="1001"/>
                      <a:pt x="977" y="596"/>
                      <a:pt x="1096" y="191"/>
                    </a:cubicBez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0"/>
              <p:cNvSpPr/>
              <p:nvPr/>
            </p:nvSpPr>
            <p:spPr>
              <a:xfrm>
                <a:off x="8102843" y="3776332"/>
                <a:ext cx="21047" cy="44527"/>
              </a:xfrm>
              <a:custGeom>
                <a:avLst/>
                <a:gdLst/>
                <a:ahLst/>
                <a:cxnLst/>
                <a:rect l="l" t="t" r="r" b="b"/>
                <a:pathLst>
                  <a:path w="597" h="1263" extrusionOk="0">
                    <a:moveTo>
                      <a:pt x="1" y="1"/>
                    </a:moveTo>
                    <a:lnTo>
                      <a:pt x="1" y="1049"/>
                    </a:lnTo>
                    <a:lnTo>
                      <a:pt x="1" y="1263"/>
                    </a:lnTo>
                    <a:lnTo>
                      <a:pt x="596" y="1239"/>
                    </a:lnTo>
                    <a:lnTo>
                      <a:pt x="596" y="107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8270762" y="3775486"/>
                <a:ext cx="21047" cy="42870"/>
              </a:xfrm>
              <a:custGeom>
                <a:avLst/>
                <a:gdLst/>
                <a:ahLst/>
                <a:cxnLst/>
                <a:rect l="l" t="t" r="r" b="b"/>
                <a:pathLst>
                  <a:path w="597" h="1216" extrusionOk="0">
                    <a:moveTo>
                      <a:pt x="1" y="1"/>
                    </a:moveTo>
                    <a:lnTo>
                      <a:pt x="1" y="1192"/>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0"/>
              <p:cNvSpPr/>
              <p:nvPr/>
            </p:nvSpPr>
            <p:spPr>
              <a:xfrm>
                <a:off x="8102843" y="3713367"/>
                <a:ext cx="21047" cy="42024"/>
              </a:xfrm>
              <a:custGeom>
                <a:avLst/>
                <a:gdLst/>
                <a:ahLst/>
                <a:cxnLst/>
                <a:rect l="l" t="t" r="r" b="b"/>
                <a:pathLst>
                  <a:path w="597" h="1192" extrusionOk="0">
                    <a:moveTo>
                      <a:pt x="1" y="1"/>
                    </a:moveTo>
                    <a:lnTo>
                      <a:pt x="1" y="1191"/>
                    </a:lnTo>
                    <a:lnTo>
                      <a:pt x="596" y="1191"/>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p:cNvSpPr/>
              <p:nvPr/>
            </p:nvSpPr>
            <p:spPr>
              <a:xfrm>
                <a:off x="8270762" y="3711710"/>
                <a:ext cx="21047" cy="41989"/>
              </a:xfrm>
              <a:custGeom>
                <a:avLst/>
                <a:gdLst/>
                <a:ahLst/>
                <a:cxnLst/>
                <a:rect l="l" t="t" r="r" b="b"/>
                <a:pathLst>
                  <a:path w="597" h="1191" extrusionOk="0">
                    <a:moveTo>
                      <a:pt x="1" y="0"/>
                    </a:moveTo>
                    <a:lnTo>
                      <a:pt x="1" y="1191"/>
                    </a:lnTo>
                    <a:lnTo>
                      <a:pt x="596" y="1191"/>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0"/>
              <p:cNvSpPr/>
              <p:nvPr/>
            </p:nvSpPr>
            <p:spPr>
              <a:xfrm>
                <a:off x="8102843" y="3649555"/>
                <a:ext cx="21047" cy="42870"/>
              </a:xfrm>
              <a:custGeom>
                <a:avLst/>
                <a:gdLst/>
                <a:ahLst/>
                <a:cxnLst/>
                <a:rect l="l" t="t" r="r" b="b"/>
                <a:pathLst>
                  <a:path w="597" h="1216" extrusionOk="0">
                    <a:moveTo>
                      <a:pt x="1" y="1"/>
                    </a:moveTo>
                    <a:lnTo>
                      <a:pt x="1" y="1215"/>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0"/>
              <p:cNvSpPr/>
              <p:nvPr/>
            </p:nvSpPr>
            <p:spPr>
              <a:xfrm>
                <a:off x="8270762" y="3647898"/>
                <a:ext cx="21047" cy="42835"/>
              </a:xfrm>
              <a:custGeom>
                <a:avLst/>
                <a:gdLst/>
                <a:ahLst/>
                <a:cxnLst/>
                <a:rect l="l" t="t" r="r" b="b"/>
                <a:pathLst>
                  <a:path w="597" h="1215" extrusionOk="0">
                    <a:moveTo>
                      <a:pt x="1" y="0"/>
                    </a:moveTo>
                    <a:lnTo>
                      <a:pt x="1" y="1215"/>
                    </a:lnTo>
                    <a:lnTo>
                      <a:pt x="596" y="121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0"/>
              <p:cNvSpPr/>
              <p:nvPr/>
            </p:nvSpPr>
            <p:spPr>
              <a:xfrm>
                <a:off x="8102843" y="3584933"/>
                <a:ext cx="36982" cy="47030"/>
              </a:xfrm>
              <a:custGeom>
                <a:avLst/>
                <a:gdLst/>
                <a:ahLst/>
                <a:cxnLst/>
                <a:rect l="l" t="t" r="r" b="b"/>
                <a:pathLst>
                  <a:path w="1049" h="1334" extrusionOk="0">
                    <a:moveTo>
                      <a:pt x="572" y="0"/>
                    </a:moveTo>
                    <a:cubicBezTo>
                      <a:pt x="263" y="357"/>
                      <a:pt x="96" y="762"/>
                      <a:pt x="1" y="1215"/>
                    </a:cubicBezTo>
                    <a:lnTo>
                      <a:pt x="596" y="1334"/>
                    </a:lnTo>
                    <a:cubicBezTo>
                      <a:pt x="692" y="976"/>
                      <a:pt x="834" y="643"/>
                      <a:pt x="1049" y="381"/>
                    </a:cubicBez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8253135" y="3582394"/>
                <a:ext cx="36136" cy="46219"/>
              </a:xfrm>
              <a:custGeom>
                <a:avLst/>
                <a:gdLst/>
                <a:ahLst/>
                <a:cxnLst/>
                <a:rect l="l" t="t" r="r" b="b"/>
                <a:pathLst>
                  <a:path w="1025" h="1311" extrusionOk="0">
                    <a:moveTo>
                      <a:pt x="429" y="1"/>
                    </a:moveTo>
                    <a:lnTo>
                      <a:pt x="1" y="382"/>
                    </a:lnTo>
                    <a:cubicBezTo>
                      <a:pt x="215" y="667"/>
                      <a:pt x="382" y="977"/>
                      <a:pt x="477" y="1310"/>
                    </a:cubicBezTo>
                    <a:lnTo>
                      <a:pt x="1025" y="1191"/>
                    </a:lnTo>
                    <a:cubicBezTo>
                      <a:pt x="953" y="739"/>
                      <a:pt x="739" y="33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0"/>
              <p:cNvSpPr/>
              <p:nvPr/>
            </p:nvSpPr>
            <p:spPr>
              <a:xfrm>
                <a:off x="8140636" y="3549643"/>
                <a:ext cx="46219" cy="36136"/>
              </a:xfrm>
              <a:custGeom>
                <a:avLst/>
                <a:gdLst/>
                <a:ahLst/>
                <a:cxnLst/>
                <a:rect l="l" t="t" r="r" b="b"/>
                <a:pathLst>
                  <a:path w="1311" h="1025" extrusionOk="0">
                    <a:moveTo>
                      <a:pt x="1215" y="1"/>
                    </a:moveTo>
                    <a:cubicBezTo>
                      <a:pt x="763" y="72"/>
                      <a:pt x="358" y="287"/>
                      <a:pt x="1" y="549"/>
                    </a:cubicBezTo>
                    <a:lnTo>
                      <a:pt x="358" y="1025"/>
                    </a:lnTo>
                    <a:cubicBezTo>
                      <a:pt x="620" y="811"/>
                      <a:pt x="977" y="668"/>
                      <a:pt x="1310" y="596"/>
                    </a:cubicBez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0"/>
              <p:cNvSpPr/>
              <p:nvPr/>
            </p:nvSpPr>
            <p:spPr>
              <a:xfrm>
                <a:off x="8205294" y="3549643"/>
                <a:ext cx="46219" cy="35326"/>
              </a:xfrm>
              <a:custGeom>
                <a:avLst/>
                <a:gdLst/>
                <a:ahLst/>
                <a:cxnLst/>
                <a:rect l="l" t="t" r="r" b="b"/>
                <a:pathLst>
                  <a:path w="1311" h="1002" extrusionOk="0">
                    <a:moveTo>
                      <a:pt x="72" y="1"/>
                    </a:moveTo>
                    <a:lnTo>
                      <a:pt x="0" y="596"/>
                    </a:lnTo>
                    <a:cubicBezTo>
                      <a:pt x="357" y="644"/>
                      <a:pt x="691" y="787"/>
                      <a:pt x="977" y="1001"/>
                    </a:cubicBezTo>
                    <a:lnTo>
                      <a:pt x="1310" y="477"/>
                    </a:lnTo>
                    <a:cubicBezTo>
                      <a:pt x="953" y="215"/>
                      <a:pt x="524"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8310248" y="3640318"/>
                <a:ext cx="65504" cy="141937"/>
              </a:xfrm>
              <a:custGeom>
                <a:avLst/>
                <a:gdLst/>
                <a:ahLst/>
                <a:cxnLst/>
                <a:rect l="l" t="t" r="r" b="b"/>
                <a:pathLst>
                  <a:path w="1858" h="4026" extrusionOk="0">
                    <a:moveTo>
                      <a:pt x="1286" y="1"/>
                    </a:moveTo>
                    <a:lnTo>
                      <a:pt x="0" y="2597"/>
                    </a:lnTo>
                    <a:lnTo>
                      <a:pt x="834" y="3430"/>
                    </a:lnTo>
                    <a:lnTo>
                      <a:pt x="357" y="3430"/>
                    </a:lnTo>
                    <a:lnTo>
                      <a:pt x="357" y="4025"/>
                    </a:lnTo>
                    <a:lnTo>
                      <a:pt x="1858" y="4025"/>
                    </a:lnTo>
                    <a:lnTo>
                      <a:pt x="1858" y="2525"/>
                    </a:lnTo>
                    <a:lnTo>
                      <a:pt x="1262" y="2525"/>
                    </a:lnTo>
                    <a:lnTo>
                      <a:pt x="1262" y="2978"/>
                    </a:lnTo>
                    <a:lnTo>
                      <a:pt x="762" y="2478"/>
                    </a:lnTo>
                    <a:lnTo>
                      <a:pt x="1834" y="263"/>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8144831" y="3654597"/>
                <a:ext cx="104989" cy="212447"/>
              </a:xfrm>
              <a:custGeom>
                <a:avLst/>
                <a:gdLst/>
                <a:ahLst/>
                <a:cxnLst/>
                <a:rect l="l" t="t" r="r" b="b"/>
                <a:pathLst>
                  <a:path w="2978" h="6026" extrusionOk="0">
                    <a:moveTo>
                      <a:pt x="1477" y="1"/>
                    </a:moveTo>
                    <a:cubicBezTo>
                      <a:pt x="691" y="1"/>
                      <a:pt x="1" y="691"/>
                      <a:pt x="1" y="1525"/>
                    </a:cubicBezTo>
                    <a:lnTo>
                      <a:pt x="1" y="3620"/>
                    </a:lnTo>
                    <a:lnTo>
                      <a:pt x="596" y="3620"/>
                    </a:lnTo>
                    <a:lnTo>
                      <a:pt x="596" y="6026"/>
                    </a:lnTo>
                    <a:lnTo>
                      <a:pt x="2382" y="6026"/>
                    </a:lnTo>
                    <a:lnTo>
                      <a:pt x="2382" y="3620"/>
                    </a:lnTo>
                    <a:lnTo>
                      <a:pt x="2977" y="3620"/>
                    </a:lnTo>
                    <a:lnTo>
                      <a:pt x="2977" y="1525"/>
                    </a:lnTo>
                    <a:cubicBezTo>
                      <a:pt x="2977" y="691"/>
                      <a:pt x="2287"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8018054" y="3640318"/>
                <a:ext cx="64693" cy="141937"/>
              </a:xfrm>
              <a:custGeom>
                <a:avLst/>
                <a:gdLst/>
                <a:ahLst/>
                <a:cxnLst/>
                <a:rect l="l" t="t" r="r" b="b"/>
                <a:pathLst>
                  <a:path w="1835" h="4026" extrusionOk="0">
                    <a:moveTo>
                      <a:pt x="548" y="1"/>
                    </a:moveTo>
                    <a:lnTo>
                      <a:pt x="24" y="263"/>
                    </a:lnTo>
                    <a:lnTo>
                      <a:pt x="1120" y="2454"/>
                    </a:lnTo>
                    <a:lnTo>
                      <a:pt x="596" y="3001"/>
                    </a:lnTo>
                    <a:lnTo>
                      <a:pt x="596" y="2525"/>
                    </a:lnTo>
                    <a:lnTo>
                      <a:pt x="1" y="2525"/>
                    </a:lnTo>
                    <a:lnTo>
                      <a:pt x="1" y="4025"/>
                    </a:lnTo>
                    <a:lnTo>
                      <a:pt x="1477" y="4025"/>
                    </a:lnTo>
                    <a:lnTo>
                      <a:pt x="1477" y="3430"/>
                    </a:lnTo>
                    <a:lnTo>
                      <a:pt x="1001" y="3430"/>
                    </a:lnTo>
                    <a:lnTo>
                      <a:pt x="1834" y="259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8207797" y="3877091"/>
                <a:ext cx="37829" cy="31941"/>
              </a:xfrm>
              <a:custGeom>
                <a:avLst/>
                <a:gdLst/>
                <a:ahLst/>
                <a:cxnLst/>
                <a:rect l="l" t="t" r="r" b="b"/>
                <a:pathLst>
                  <a:path w="1073" h="906" extrusionOk="0">
                    <a:moveTo>
                      <a:pt x="763" y="0"/>
                    </a:moveTo>
                    <a:cubicBezTo>
                      <a:pt x="525" y="167"/>
                      <a:pt x="263" y="239"/>
                      <a:pt x="1" y="286"/>
                    </a:cubicBezTo>
                    <a:lnTo>
                      <a:pt x="1" y="905"/>
                    </a:lnTo>
                    <a:cubicBezTo>
                      <a:pt x="382" y="882"/>
                      <a:pt x="739" y="715"/>
                      <a:pt x="1072" y="524"/>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0"/>
              <p:cNvSpPr/>
              <p:nvPr/>
            </p:nvSpPr>
            <p:spPr>
              <a:xfrm>
                <a:off x="8150719" y="3879594"/>
                <a:ext cx="36136" cy="30284"/>
              </a:xfrm>
              <a:custGeom>
                <a:avLst/>
                <a:gdLst/>
                <a:ahLst/>
                <a:cxnLst/>
                <a:rect l="l" t="t" r="r" b="b"/>
                <a:pathLst>
                  <a:path w="1025" h="859" extrusionOk="0">
                    <a:moveTo>
                      <a:pt x="310" y="1"/>
                    </a:moveTo>
                    <a:lnTo>
                      <a:pt x="0" y="525"/>
                    </a:lnTo>
                    <a:cubicBezTo>
                      <a:pt x="310" y="715"/>
                      <a:pt x="667" y="834"/>
                      <a:pt x="1001" y="858"/>
                    </a:cubicBezTo>
                    <a:lnTo>
                      <a:pt x="1001" y="239"/>
                    </a:lnTo>
                    <a:lnTo>
                      <a:pt x="1024" y="239"/>
                    </a:lnTo>
                    <a:cubicBezTo>
                      <a:pt x="786" y="215"/>
                      <a:pt x="548" y="12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 name="Google Shape;1071;p60"/>
          <p:cNvGrpSpPr/>
          <p:nvPr/>
        </p:nvGrpSpPr>
        <p:grpSpPr>
          <a:xfrm>
            <a:off x="7119289" y="3453063"/>
            <a:ext cx="509700" cy="509700"/>
            <a:chOff x="7087075" y="3453063"/>
            <a:chExt cx="509700" cy="509700"/>
          </a:xfrm>
        </p:grpSpPr>
        <p:sp>
          <p:nvSpPr>
            <p:cNvPr id="1072" name="Google Shape;1072;p60"/>
            <p:cNvSpPr/>
            <p:nvPr/>
          </p:nvSpPr>
          <p:spPr>
            <a:xfrm>
              <a:off x="70870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60"/>
            <p:cNvGrpSpPr/>
            <p:nvPr/>
          </p:nvGrpSpPr>
          <p:grpSpPr>
            <a:xfrm>
              <a:off x="7161825" y="3528218"/>
              <a:ext cx="360200" cy="359389"/>
              <a:chOff x="7196952" y="3550066"/>
              <a:chExt cx="360200" cy="359389"/>
            </a:xfrm>
          </p:grpSpPr>
          <p:sp>
            <p:nvSpPr>
              <p:cNvPr id="1074" name="Google Shape;1074;p60"/>
              <p:cNvSpPr/>
              <p:nvPr/>
            </p:nvSpPr>
            <p:spPr>
              <a:xfrm>
                <a:off x="7196952" y="3697008"/>
                <a:ext cx="360200" cy="212447"/>
              </a:xfrm>
              <a:custGeom>
                <a:avLst/>
                <a:gdLst/>
                <a:ahLst/>
                <a:cxnLst/>
                <a:rect l="l" t="t" r="r" b="b"/>
                <a:pathLst>
                  <a:path w="10217" h="6026" extrusionOk="0">
                    <a:moveTo>
                      <a:pt x="8955" y="1834"/>
                    </a:moveTo>
                    <a:lnTo>
                      <a:pt x="8955" y="5430"/>
                    </a:lnTo>
                    <a:lnTo>
                      <a:pt x="1167" y="5430"/>
                    </a:lnTo>
                    <a:lnTo>
                      <a:pt x="1167" y="1834"/>
                    </a:lnTo>
                    <a:lnTo>
                      <a:pt x="1763" y="1834"/>
                    </a:lnTo>
                    <a:lnTo>
                      <a:pt x="1763" y="2429"/>
                    </a:lnTo>
                    <a:lnTo>
                      <a:pt x="3573" y="2429"/>
                    </a:lnTo>
                    <a:lnTo>
                      <a:pt x="3573" y="1834"/>
                    </a:lnTo>
                    <a:lnTo>
                      <a:pt x="4168" y="1834"/>
                    </a:lnTo>
                    <a:lnTo>
                      <a:pt x="4168" y="2429"/>
                    </a:lnTo>
                    <a:lnTo>
                      <a:pt x="5954" y="2429"/>
                    </a:lnTo>
                    <a:lnTo>
                      <a:pt x="5954" y="1834"/>
                    </a:lnTo>
                    <a:lnTo>
                      <a:pt x="6549" y="1834"/>
                    </a:lnTo>
                    <a:lnTo>
                      <a:pt x="6549" y="2429"/>
                    </a:lnTo>
                    <a:lnTo>
                      <a:pt x="8335" y="2429"/>
                    </a:lnTo>
                    <a:lnTo>
                      <a:pt x="8335" y="1834"/>
                    </a:lnTo>
                    <a:close/>
                    <a:moveTo>
                      <a:pt x="1786" y="0"/>
                    </a:moveTo>
                    <a:lnTo>
                      <a:pt x="1786" y="1239"/>
                    </a:lnTo>
                    <a:lnTo>
                      <a:pt x="0" y="1239"/>
                    </a:lnTo>
                    <a:lnTo>
                      <a:pt x="0" y="1834"/>
                    </a:lnTo>
                    <a:lnTo>
                      <a:pt x="596" y="1834"/>
                    </a:lnTo>
                    <a:lnTo>
                      <a:pt x="596" y="5430"/>
                    </a:lnTo>
                    <a:lnTo>
                      <a:pt x="0" y="5430"/>
                    </a:lnTo>
                    <a:lnTo>
                      <a:pt x="0" y="6025"/>
                    </a:lnTo>
                    <a:lnTo>
                      <a:pt x="10217" y="6025"/>
                    </a:lnTo>
                    <a:lnTo>
                      <a:pt x="10217" y="5430"/>
                    </a:lnTo>
                    <a:lnTo>
                      <a:pt x="9574" y="5430"/>
                    </a:lnTo>
                    <a:lnTo>
                      <a:pt x="9574" y="1834"/>
                    </a:lnTo>
                    <a:lnTo>
                      <a:pt x="10217" y="1834"/>
                    </a:lnTo>
                    <a:lnTo>
                      <a:pt x="10217" y="1239"/>
                    </a:lnTo>
                    <a:lnTo>
                      <a:pt x="8383" y="1239"/>
                    </a:lnTo>
                    <a:lnTo>
                      <a:pt x="8383" y="0"/>
                    </a:lnTo>
                    <a:lnTo>
                      <a:pt x="6573" y="0"/>
                    </a:lnTo>
                    <a:lnTo>
                      <a:pt x="6573" y="1239"/>
                    </a:lnTo>
                    <a:lnTo>
                      <a:pt x="5978" y="1239"/>
                    </a:lnTo>
                    <a:lnTo>
                      <a:pt x="5978" y="0"/>
                    </a:lnTo>
                    <a:lnTo>
                      <a:pt x="4192" y="0"/>
                    </a:lnTo>
                    <a:lnTo>
                      <a:pt x="4192" y="1239"/>
                    </a:lnTo>
                    <a:lnTo>
                      <a:pt x="3596" y="1239"/>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7427837" y="3803620"/>
                <a:ext cx="63001" cy="63847"/>
              </a:xfrm>
              <a:custGeom>
                <a:avLst/>
                <a:gdLst/>
                <a:ahLst/>
                <a:cxnLst/>
                <a:rect l="l" t="t" r="r" b="b"/>
                <a:pathLst>
                  <a:path w="1787" h="1811" extrusionOk="0">
                    <a:moveTo>
                      <a:pt x="0" y="1"/>
                    </a:moveTo>
                    <a:lnTo>
                      <a:pt x="0" y="906"/>
                    </a:lnTo>
                    <a:cubicBezTo>
                      <a:pt x="0" y="1430"/>
                      <a:pt x="429" y="1811"/>
                      <a:pt x="905" y="1811"/>
                    </a:cubicBezTo>
                    <a:cubicBezTo>
                      <a:pt x="1382" y="1811"/>
                      <a:pt x="1786" y="1382"/>
                      <a:pt x="1786" y="906"/>
                    </a:cubicBez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7343859" y="3803620"/>
                <a:ext cx="63036" cy="63847"/>
              </a:xfrm>
              <a:custGeom>
                <a:avLst/>
                <a:gdLst/>
                <a:ahLst/>
                <a:cxnLst/>
                <a:rect l="l" t="t" r="r" b="b"/>
                <a:pathLst>
                  <a:path w="1788" h="1811" extrusionOk="0">
                    <a:moveTo>
                      <a:pt x="1" y="1"/>
                    </a:moveTo>
                    <a:lnTo>
                      <a:pt x="1" y="906"/>
                    </a:lnTo>
                    <a:cubicBezTo>
                      <a:pt x="1" y="1430"/>
                      <a:pt x="430" y="1811"/>
                      <a:pt x="906" y="1811"/>
                    </a:cubicBezTo>
                    <a:cubicBezTo>
                      <a:pt x="1382" y="1811"/>
                      <a:pt x="1787" y="1382"/>
                      <a:pt x="1787" y="906"/>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7259071" y="3803620"/>
                <a:ext cx="63847" cy="63847"/>
              </a:xfrm>
              <a:custGeom>
                <a:avLst/>
                <a:gdLst/>
                <a:ahLst/>
                <a:cxnLst/>
                <a:rect l="l" t="t" r="r" b="b"/>
                <a:pathLst>
                  <a:path w="1811" h="1811" extrusionOk="0">
                    <a:moveTo>
                      <a:pt x="1" y="1"/>
                    </a:moveTo>
                    <a:lnTo>
                      <a:pt x="1" y="906"/>
                    </a:lnTo>
                    <a:cubicBezTo>
                      <a:pt x="1" y="1430"/>
                      <a:pt x="406" y="1811"/>
                      <a:pt x="929" y="1811"/>
                    </a:cubicBezTo>
                    <a:cubicBezTo>
                      <a:pt x="1430" y="1811"/>
                      <a:pt x="1811" y="1382"/>
                      <a:pt x="1811" y="906"/>
                    </a:cubicBezTo>
                    <a:lnTo>
                      <a:pt x="18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7259917" y="3592054"/>
                <a:ext cx="63001" cy="84013"/>
              </a:xfrm>
              <a:custGeom>
                <a:avLst/>
                <a:gdLst/>
                <a:ahLst/>
                <a:cxnLst/>
                <a:rect l="l" t="t" r="r" b="b"/>
                <a:pathLst>
                  <a:path w="1787" h="2383" extrusionOk="0">
                    <a:moveTo>
                      <a:pt x="905" y="1"/>
                    </a:moveTo>
                    <a:lnTo>
                      <a:pt x="667" y="358"/>
                    </a:lnTo>
                    <a:cubicBezTo>
                      <a:pt x="453" y="667"/>
                      <a:pt x="0" y="1120"/>
                      <a:pt x="0" y="1501"/>
                    </a:cubicBezTo>
                    <a:cubicBezTo>
                      <a:pt x="0" y="2001"/>
                      <a:pt x="429" y="2382"/>
                      <a:pt x="905" y="2382"/>
                    </a:cubicBezTo>
                    <a:cubicBezTo>
                      <a:pt x="1382" y="2382"/>
                      <a:pt x="1787" y="2001"/>
                      <a:pt x="1787" y="1501"/>
                    </a:cubicBezTo>
                    <a:cubicBezTo>
                      <a:pt x="1787" y="1120"/>
                      <a:pt x="1334" y="644"/>
                      <a:pt x="1144" y="358"/>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7470636" y="3550066"/>
                <a:ext cx="85670" cy="104989"/>
              </a:xfrm>
              <a:custGeom>
                <a:avLst/>
                <a:gdLst/>
                <a:ahLst/>
                <a:cxnLst/>
                <a:rect l="l" t="t" r="r" b="b"/>
                <a:pathLst>
                  <a:path w="2430" h="2978" extrusionOk="0">
                    <a:moveTo>
                      <a:pt x="1" y="1"/>
                    </a:moveTo>
                    <a:lnTo>
                      <a:pt x="1" y="2978"/>
                    </a:lnTo>
                    <a:lnTo>
                      <a:pt x="596" y="2978"/>
                    </a:lnTo>
                    <a:lnTo>
                      <a:pt x="596" y="2382"/>
                    </a:lnTo>
                    <a:lnTo>
                      <a:pt x="1501" y="2382"/>
                    </a:lnTo>
                    <a:cubicBezTo>
                      <a:pt x="2001" y="2382"/>
                      <a:pt x="2430" y="1977"/>
                      <a:pt x="2430" y="1501"/>
                    </a:cubicBezTo>
                    <a:cubicBezTo>
                      <a:pt x="2430" y="1001"/>
                      <a:pt x="1978" y="596"/>
                      <a:pt x="1501"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7316184" y="3571078"/>
                <a:ext cx="131818" cy="63001"/>
              </a:xfrm>
              <a:custGeom>
                <a:avLst/>
                <a:gdLst/>
                <a:ahLst/>
                <a:cxnLst/>
                <a:rect l="l" t="t" r="r" b="b"/>
                <a:pathLst>
                  <a:path w="3739" h="1787" extrusionOk="0">
                    <a:moveTo>
                      <a:pt x="2072" y="0"/>
                    </a:moveTo>
                    <a:cubicBezTo>
                      <a:pt x="1739" y="0"/>
                      <a:pt x="1405" y="119"/>
                      <a:pt x="1167" y="405"/>
                    </a:cubicBezTo>
                    <a:cubicBezTo>
                      <a:pt x="1024" y="548"/>
                      <a:pt x="857" y="596"/>
                      <a:pt x="667" y="596"/>
                    </a:cubicBezTo>
                    <a:lnTo>
                      <a:pt x="0" y="596"/>
                    </a:lnTo>
                    <a:cubicBezTo>
                      <a:pt x="72" y="667"/>
                      <a:pt x="0" y="596"/>
                      <a:pt x="167" y="810"/>
                    </a:cubicBezTo>
                    <a:cubicBezTo>
                      <a:pt x="238" y="929"/>
                      <a:pt x="333" y="1048"/>
                      <a:pt x="429" y="1191"/>
                    </a:cubicBezTo>
                    <a:lnTo>
                      <a:pt x="643" y="1191"/>
                    </a:lnTo>
                    <a:cubicBezTo>
                      <a:pt x="810" y="1191"/>
                      <a:pt x="1024" y="1286"/>
                      <a:pt x="1143" y="1405"/>
                    </a:cubicBezTo>
                    <a:cubicBezTo>
                      <a:pt x="1381"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60"/>
          <p:cNvGrpSpPr/>
          <p:nvPr/>
        </p:nvGrpSpPr>
        <p:grpSpPr>
          <a:xfrm>
            <a:off x="6319378" y="3453063"/>
            <a:ext cx="509700" cy="509700"/>
            <a:chOff x="6281900" y="3453063"/>
            <a:chExt cx="509700" cy="509700"/>
          </a:xfrm>
        </p:grpSpPr>
        <p:sp>
          <p:nvSpPr>
            <p:cNvPr id="1082" name="Google Shape;1082;p60"/>
            <p:cNvSpPr/>
            <p:nvPr/>
          </p:nvSpPr>
          <p:spPr>
            <a:xfrm>
              <a:off x="628190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60"/>
            <p:cNvGrpSpPr/>
            <p:nvPr/>
          </p:nvGrpSpPr>
          <p:grpSpPr>
            <a:xfrm>
              <a:off x="6357055" y="3527812"/>
              <a:ext cx="359389" cy="360200"/>
              <a:chOff x="6377083" y="3549660"/>
              <a:chExt cx="359389" cy="360200"/>
            </a:xfrm>
          </p:grpSpPr>
          <p:sp>
            <p:nvSpPr>
              <p:cNvPr id="1084" name="Google Shape;1084;p60"/>
              <p:cNvSpPr/>
              <p:nvPr/>
            </p:nvSpPr>
            <p:spPr>
              <a:xfrm>
                <a:off x="6377083" y="3743598"/>
                <a:ext cx="359389" cy="166263"/>
              </a:xfrm>
              <a:custGeom>
                <a:avLst/>
                <a:gdLst/>
                <a:ahLst/>
                <a:cxnLst/>
                <a:rect l="l" t="t" r="r" b="b"/>
                <a:pathLst>
                  <a:path w="10194" h="4716" extrusionOk="0">
                    <a:moveTo>
                      <a:pt x="2382" y="2906"/>
                    </a:moveTo>
                    <a:lnTo>
                      <a:pt x="2382" y="3501"/>
                    </a:lnTo>
                    <a:lnTo>
                      <a:pt x="1787" y="3501"/>
                    </a:lnTo>
                    <a:lnTo>
                      <a:pt x="1787" y="2906"/>
                    </a:lnTo>
                    <a:close/>
                    <a:moveTo>
                      <a:pt x="5359" y="0"/>
                    </a:moveTo>
                    <a:cubicBezTo>
                      <a:pt x="4906" y="167"/>
                      <a:pt x="4359" y="453"/>
                      <a:pt x="3335" y="1001"/>
                    </a:cubicBezTo>
                    <a:cubicBezTo>
                      <a:pt x="3120" y="691"/>
                      <a:pt x="2763" y="500"/>
                      <a:pt x="2382" y="500"/>
                    </a:cubicBezTo>
                    <a:cubicBezTo>
                      <a:pt x="1715" y="500"/>
                      <a:pt x="1191" y="1048"/>
                      <a:pt x="1191" y="1691"/>
                    </a:cubicBezTo>
                    <a:cubicBezTo>
                      <a:pt x="1191" y="1858"/>
                      <a:pt x="1215" y="1977"/>
                      <a:pt x="1286" y="2120"/>
                    </a:cubicBezTo>
                    <a:cubicBezTo>
                      <a:pt x="501" y="2596"/>
                      <a:pt x="0" y="3453"/>
                      <a:pt x="0" y="4406"/>
                    </a:cubicBezTo>
                    <a:lnTo>
                      <a:pt x="0" y="4716"/>
                    </a:lnTo>
                    <a:lnTo>
                      <a:pt x="4192" y="4716"/>
                    </a:lnTo>
                    <a:lnTo>
                      <a:pt x="4192" y="4406"/>
                    </a:lnTo>
                    <a:cubicBezTo>
                      <a:pt x="4192" y="3572"/>
                      <a:pt x="4882" y="2929"/>
                      <a:pt x="5692" y="2929"/>
                    </a:cubicBezTo>
                    <a:lnTo>
                      <a:pt x="5978" y="2929"/>
                    </a:lnTo>
                    <a:lnTo>
                      <a:pt x="5978" y="3525"/>
                    </a:lnTo>
                    <a:lnTo>
                      <a:pt x="5692" y="3525"/>
                    </a:lnTo>
                    <a:cubicBezTo>
                      <a:pt x="5168" y="3525"/>
                      <a:pt x="4787" y="3930"/>
                      <a:pt x="4787" y="4406"/>
                    </a:cubicBezTo>
                    <a:lnTo>
                      <a:pt x="4787" y="4716"/>
                    </a:lnTo>
                    <a:lnTo>
                      <a:pt x="5978" y="4716"/>
                    </a:lnTo>
                    <a:cubicBezTo>
                      <a:pt x="6740" y="4716"/>
                      <a:pt x="7431" y="4358"/>
                      <a:pt x="7883" y="3763"/>
                    </a:cubicBezTo>
                    <a:cubicBezTo>
                      <a:pt x="7955" y="3668"/>
                      <a:pt x="7978" y="3572"/>
                      <a:pt x="8026" y="3525"/>
                    </a:cubicBezTo>
                    <a:lnTo>
                      <a:pt x="9288" y="3525"/>
                    </a:lnTo>
                    <a:cubicBezTo>
                      <a:pt x="9479" y="3525"/>
                      <a:pt x="9598" y="3668"/>
                      <a:pt x="9598" y="3811"/>
                    </a:cubicBezTo>
                    <a:cubicBezTo>
                      <a:pt x="9598" y="4001"/>
                      <a:pt x="9431" y="4120"/>
                      <a:pt x="9288" y="4120"/>
                    </a:cubicBezTo>
                    <a:lnTo>
                      <a:pt x="8359" y="4120"/>
                    </a:lnTo>
                    <a:lnTo>
                      <a:pt x="8359" y="4716"/>
                    </a:lnTo>
                    <a:lnTo>
                      <a:pt x="9288" y="4716"/>
                    </a:lnTo>
                    <a:cubicBezTo>
                      <a:pt x="9788" y="4716"/>
                      <a:pt x="10193" y="4287"/>
                      <a:pt x="10193" y="3811"/>
                    </a:cubicBezTo>
                    <a:cubicBezTo>
                      <a:pt x="10193" y="3334"/>
                      <a:pt x="9764" y="2906"/>
                      <a:pt x="9264" y="2906"/>
                    </a:cubicBezTo>
                    <a:lnTo>
                      <a:pt x="8240" y="2906"/>
                    </a:lnTo>
                    <a:cubicBezTo>
                      <a:pt x="8359" y="2477"/>
                      <a:pt x="8359" y="2025"/>
                      <a:pt x="8240" y="1620"/>
                    </a:cubicBezTo>
                    <a:cubicBezTo>
                      <a:pt x="8097" y="1072"/>
                      <a:pt x="7693" y="572"/>
                      <a:pt x="7145" y="286"/>
                    </a:cubicBezTo>
                    <a:lnTo>
                      <a:pt x="7145" y="2310"/>
                    </a:lnTo>
                    <a:lnTo>
                      <a:pt x="5359" y="2310"/>
                    </a:lnTo>
                    <a:lnTo>
                      <a:pt x="5359" y="48"/>
                    </a:lnTo>
                    <a:lnTo>
                      <a:pt x="5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6545002" y="3549660"/>
                <a:ext cx="104989" cy="63001"/>
              </a:xfrm>
              <a:custGeom>
                <a:avLst/>
                <a:gdLst/>
                <a:ahLst/>
                <a:cxnLst/>
                <a:rect l="l" t="t" r="r" b="b"/>
                <a:pathLst>
                  <a:path w="2978" h="1787" extrusionOk="0">
                    <a:moveTo>
                      <a:pt x="596" y="0"/>
                    </a:moveTo>
                    <a:lnTo>
                      <a:pt x="596" y="596"/>
                    </a:lnTo>
                    <a:lnTo>
                      <a:pt x="1191" y="596"/>
                    </a:lnTo>
                    <a:lnTo>
                      <a:pt x="1191" y="1191"/>
                    </a:lnTo>
                    <a:lnTo>
                      <a:pt x="0" y="1191"/>
                    </a:lnTo>
                    <a:lnTo>
                      <a:pt x="0" y="1786"/>
                    </a:lnTo>
                    <a:lnTo>
                      <a:pt x="2977" y="1786"/>
                    </a:lnTo>
                    <a:lnTo>
                      <a:pt x="2977" y="1191"/>
                    </a:lnTo>
                    <a:lnTo>
                      <a:pt x="1786" y="1191"/>
                    </a:lnTo>
                    <a:lnTo>
                      <a:pt x="1786"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6565979" y="3634448"/>
                <a:ext cx="63001" cy="169612"/>
              </a:xfrm>
              <a:custGeom>
                <a:avLst/>
                <a:gdLst/>
                <a:ahLst/>
                <a:cxnLst/>
                <a:rect l="l" t="t" r="r" b="b"/>
                <a:pathLst>
                  <a:path w="1787" h="4811" extrusionOk="0">
                    <a:moveTo>
                      <a:pt x="1" y="0"/>
                    </a:moveTo>
                    <a:lnTo>
                      <a:pt x="1" y="1715"/>
                    </a:lnTo>
                    <a:cubicBezTo>
                      <a:pt x="1" y="2072"/>
                      <a:pt x="144" y="2382"/>
                      <a:pt x="382" y="2620"/>
                    </a:cubicBezTo>
                    <a:cubicBezTo>
                      <a:pt x="525" y="2787"/>
                      <a:pt x="596" y="2953"/>
                      <a:pt x="596" y="3144"/>
                    </a:cubicBezTo>
                    <a:lnTo>
                      <a:pt x="596" y="4811"/>
                    </a:lnTo>
                    <a:lnTo>
                      <a:pt x="1191" y="4811"/>
                    </a:lnTo>
                    <a:lnTo>
                      <a:pt x="1191" y="3144"/>
                    </a:lnTo>
                    <a:cubicBezTo>
                      <a:pt x="1191" y="2953"/>
                      <a:pt x="1287" y="2739"/>
                      <a:pt x="1406" y="2620"/>
                    </a:cubicBezTo>
                    <a:cubicBezTo>
                      <a:pt x="1644" y="2382"/>
                      <a:pt x="1787" y="2025"/>
                      <a:pt x="1787" y="1715"/>
                    </a:cubicBez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 name="Google Shape;1087;p60"/>
          <p:cNvGrpSpPr/>
          <p:nvPr/>
        </p:nvGrpSpPr>
        <p:grpSpPr>
          <a:xfrm>
            <a:off x="5519467" y="3453063"/>
            <a:ext cx="509700" cy="509700"/>
            <a:chOff x="5476725" y="3453063"/>
            <a:chExt cx="509700" cy="509700"/>
          </a:xfrm>
        </p:grpSpPr>
        <p:sp>
          <p:nvSpPr>
            <p:cNvPr id="1088" name="Google Shape;1088;p60"/>
            <p:cNvSpPr/>
            <p:nvPr/>
          </p:nvSpPr>
          <p:spPr>
            <a:xfrm>
              <a:off x="54767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60"/>
            <p:cNvGrpSpPr/>
            <p:nvPr/>
          </p:nvGrpSpPr>
          <p:grpSpPr>
            <a:xfrm>
              <a:off x="5551880" y="3527795"/>
              <a:ext cx="359389" cy="360236"/>
              <a:chOff x="5556403" y="3549643"/>
              <a:chExt cx="359389" cy="360236"/>
            </a:xfrm>
          </p:grpSpPr>
          <p:sp>
            <p:nvSpPr>
              <p:cNvPr id="1090" name="Google Shape;1090;p60"/>
              <p:cNvSpPr/>
              <p:nvPr/>
            </p:nvSpPr>
            <p:spPr>
              <a:xfrm>
                <a:off x="5556403" y="3720101"/>
                <a:ext cx="84013" cy="83977"/>
              </a:xfrm>
              <a:custGeom>
                <a:avLst/>
                <a:gdLst/>
                <a:ahLst/>
                <a:cxnLst/>
                <a:rect l="l" t="t" r="r" b="b"/>
                <a:pathLst>
                  <a:path w="2383" h="2382" extrusionOk="0">
                    <a:moveTo>
                      <a:pt x="1191" y="0"/>
                    </a:moveTo>
                    <a:cubicBezTo>
                      <a:pt x="525" y="0"/>
                      <a:pt x="1" y="524"/>
                      <a:pt x="1" y="1191"/>
                    </a:cubicBezTo>
                    <a:cubicBezTo>
                      <a:pt x="1" y="1834"/>
                      <a:pt x="525" y="2382"/>
                      <a:pt x="1191" y="2382"/>
                    </a:cubicBezTo>
                    <a:cubicBezTo>
                      <a:pt x="1834" y="2382"/>
                      <a:pt x="2382" y="1834"/>
                      <a:pt x="2382" y="1191"/>
                    </a:cubicBezTo>
                    <a:cubicBezTo>
                      <a:pt x="2382" y="500"/>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5620215" y="3591631"/>
                <a:ext cx="63001" cy="85670"/>
              </a:xfrm>
              <a:custGeom>
                <a:avLst/>
                <a:gdLst/>
                <a:ahLst/>
                <a:cxnLst/>
                <a:rect l="l" t="t" r="r" b="b"/>
                <a:pathLst>
                  <a:path w="1787" h="2430" extrusionOk="0">
                    <a:moveTo>
                      <a:pt x="882" y="1"/>
                    </a:moveTo>
                    <a:cubicBezTo>
                      <a:pt x="834" y="72"/>
                      <a:pt x="1" y="1144"/>
                      <a:pt x="1" y="1501"/>
                    </a:cubicBezTo>
                    <a:cubicBezTo>
                      <a:pt x="1" y="2001"/>
                      <a:pt x="382" y="2430"/>
                      <a:pt x="882" y="2430"/>
                    </a:cubicBezTo>
                    <a:cubicBezTo>
                      <a:pt x="1406" y="2430"/>
                      <a:pt x="1787" y="2001"/>
                      <a:pt x="1787" y="1501"/>
                    </a:cubicBezTo>
                    <a:cubicBezTo>
                      <a:pt x="1787" y="1310"/>
                      <a:pt x="1668" y="953"/>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5777205" y="3825019"/>
                <a:ext cx="115918" cy="84859"/>
              </a:xfrm>
              <a:custGeom>
                <a:avLst/>
                <a:gdLst/>
                <a:ahLst/>
                <a:cxnLst/>
                <a:rect l="l" t="t" r="r" b="b"/>
                <a:pathLst>
                  <a:path w="3288" h="2407" extrusionOk="0">
                    <a:moveTo>
                      <a:pt x="906" y="1"/>
                    </a:moveTo>
                    <a:cubicBezTo>
                      <a:pt x="406" y="1"/>
                      <a:pt x="1" y="406"/>
                      <a:pt x="1" y="882"/>
                    </a:cubicBezTo>
                    <a:lnTo>
                      <a:pt x="1" y="1811"/>
                    </a:lnTo>
                    <a:cubicBezTo>
                      <a:pt x="1" y="2144"/>
                      <a:pt x="287" y="2406"/>
                      <a:pt x="596" y="2406"/>
                    </a:cubicBezTo>
                    <a:lnTo>
                      <a:pt x="2692" y="2406"/>
                    </a:lnTo>
                    <a:cubicBezTo>
                      <a:pt x="3025" y="2406"/>
                      <a:pt x="3287" y="2144"/>
                      <a:pt x="3287" y="1811"/>
                    </a:cubicBezTo>
                    <a:cubicBezTo>
                      <a:pt x="3287" y="1477"/>
                      <a:pt x="3025" y="1192"/>
                      <a:pt x="2692" y="1192"/>
                    </a:cubicBezTo>
                    <a:lnTo>
                      <a:pt x="1644" y="1192"/>
                    </a:lnTo>
                    <a:lnTo>
                      <a:pt x="1763" y="811"/>
                    </a:lnTo>
                    <a:lnTo>
                      <a:pt x="1787" y="715"/>
                    </a:lnTo>
                    <a:cubicBezTo>
                      <a:pt x="1715" y="287"/>
                      <a:pt x="1358"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5607629" y="3741077"/>
                <a:ext cx="141901" cy="167743"/>
              </a:xfrm>
              <a:custGeom>
                <a:avLst/>
                <a:gdLst/>
                <a:ahLst/>
                <a:cxnLst/>
                <a:rect l="l" t="t" r="r" b="b"/>
                <a:pathLst>
                  <a:path w="4025" h="4758" extrusionOk="0">
                    <a:moveTo>
                      <a:pt x="2620" y="1"/>
                    </a:moveTo>
                    <a:cubicBezTo>
                      <a:pt x="2144" y="1"/>
                      <a:pt x="1691" y="262"/>
                      <a:pt x="1524" y="715"/>
                    </a:cubicBezTo>
                    <a:lnTo>
                      <a:pt x="96" y="3954"/>
                    </a:lnTo>
                    <a:cubicBezTo>
                      <a:pt x="0" y="4144"/>
                      <a:pt x="24" y="4335"/>
                      <a:pt x="143" y="4525"/>
                    </a:cubicBezTo>
                    <a:cubicBezTo>
                      <a:pt x="249" y="4684"/>
                      <a:pt x="430" y="4758"/>
                      <a:pt x="615" y="4758"/>
                    </a:cubicBezTo>
                    <a:cubicBezTo>
                      <a:pt x="847" y="4758"/>
                      <a:pt x="1085" y="4642"/>
                      <a:pt x="1191" y="4430"/>
                    </a:cubicBezTo>
                    <a:lnTo>
                      <a:pt x="2120" y="2382"/>
                    </a:lnTo>
                    <a:lnTo>
                      <a:pt x="3430" y="2382"/>
                    </a:lnTo>
                    <a:lnTo>
                      <a:pt x="4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5749495" y="3740231"/>
                <a:ext cx="105836" cy="84824"/>
              </a:xfrm>
              <a:custGeom>
                <a:avLst/>
                <a:gdLst/>
                <a:ahLst/>
                <a:cxnLst/>
                <a:rect l="l" t="t" r="r" b="b"/>
                <a:pathLst>
                  <a:path w="3002" h="2406" extrusionOk="0">
                    <a:moveTo>
                      <a:pt x="596" y="1"/>
                    </a:moveTo>
                    <a:lnTo>
                      <a:pt x="596" y="25"/>
                    </a:lnTo>
                    <a:lnTo>
                      <a:pt x="1" y="2406"/>
                    </a:lnTo>
                    <a:lnTo>
                      <a:pt x="525" y="2406"/>
                    </a:lnTo>
                    <a:cubicBezTo>
                      <a:pt x="787" y="2049"/>
                      <a:pt x="1239" y="1811"/>
                      <a:pt x="1716" y="1811"/>
                    </a:cubicBezTo>
                    <a:cubicBezTo>
                      <a:pt x="2097" y="1811"/>
                      <a:pt x="2454" y="1954"/>
                      <a:pt x="2716" y="2192"/>
                    </a:cubicBezTo>
                    <a:cubicBezTo>
                      <a:pt x="3002" y="1025"/>
                      <a:pt x="2097" y="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852792" y="3549643"/>
                <a:ext cx="63001" cy="104989"/>
              </a:xfrm>
              <a:custGeom>
                <a:avLst/>
                <a:gdLst/>
                <a:ahLst/>
                <a:cxnLst/>
                <a:rect l="l" t="t" r="r" b="b"/>
                <a:pathLst>
                  <a:path w="1787" h="2978" extrusionOk="0">
                    <a:moveTo>
                      <a:pt x="0" y="1"/>
                    </a:moveTo>
                    <a:lnTo>
                      <a:pt x="0" y="2978"/>
                    </a:lnTo>
                    <a:lnTo>
                      <a:pt x="596" y="2978"/>
                    </a:lnTo>
                    <a:lnTo>
                      <a:pt x="596" y="1787"/>
                    </a:lnTo>
                    <a:lnTo>
                      <a:pt x="1191" y="1787"/>
                    </a:lnTo>
                    <a:lnTo>
                      <a:pt x="1191" y="2382"/>
                    </a:lnTo>
                    <a:lnTo>
                      <a:pt x="1786" y="2382"/>
                    </a:lnTo>
                    <a:lnTo>
                      <a:pt x="1786" y="596"/>
                    </a:lnTo>
                    <a:lnTo>
                      <a:pt x="1191" y="596"/>
                    </a:lnTo>
                    <a:lnTo>
                      <a:pt x="1191" y="1192"/>
                    </a:lnTo>
                    <a:lnTo>
                      <a:pt x="596" y="119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678139" y="3570655"/>
                <a:ext cx="152830" cy="63001"/>
              </a:xfrm>
              <a:custGeom>
                <a:avLst/>
                <a:gdLst/>
                <a:ahLst/>
                <a:cxnLst/>
                <a:rect l="l" t="t" r="r" b="b"/>
                <a:pathLst>
                  <a:path w="4335" h="1787" extrusionOk="0">
                    <a:moveTo>
                      <a:pt x="2049" y="0"/>
                    </a:moveTo>
                    <a:cubicBezTo>
                      <a:pt x="1692" y="0"/>
                      <a:pt x="1358" y="167"/>
                      <a:pt x="1120" y="405"/>
                    </a:cubicBezTo>
                    <a:cubicBezTo>
                      <a:pt x="977" y="548"/>
                      <a:pt x="787" y="596"/>
                      <a:pt x="620" y="596"/>
                    </a:cubicBezTo>
                    <a:lnTo>
                      <a:pt x="1" y="596"/>
                    </a:lnTo>
                    <a:cubicBezTo>
                      <a:pt x="167" y="834"/>
                      <a:pt x="287" y="1024"/>
                      <a:pt x="406" y="1191"/>
                    </a:cubicBezTo>
                    <a:lnTo>
                      <a:pt x="620" y="1191"/>
                    </a:lnTo>
                    <a:cubicBezTo>
                      <a:pt x="787" y="1191"/>
                      <a:pt x="1001" y="1286"/>
                      <a:pt x="1120" y="1405"/>
                    </a:cubicBezTo>
                    <a:cubicBezTo>
                      <a:pt x="1358" y="1643"/>
                      <a:pt x="1715" y="1786"/>
                      <a:pt x="2049" y="1786"/>
                    </a:cubicBezTo>
                    <a:lnTo>
                      <a:pt x="4335" y="1786"/>
                    </a:lnTo>
                    <a:lnTo>
                      <a:pt x="4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60"/>
          <p:cNvGrpSpPr/>
          <p:nvPr/>
        </p:nvGrpSpPr>
        <p:grpSpPr>
          <a:xfrm>
            <a:off x="4719556" y="3453063"/>
            <a:ext cx="509700" cy="509700"/>
            <a:chOff x="4671550" y="3453063"/>
            <a:chExt cx="509700" cy="509700"/>
          </a:xfrm>
        </p:grpSpPr>
        <p:sp>
          <p:nvSpPr>
            <p:cNvPr id="1098" name="Google Shape;1098;p60"/>
            <p:cNvSpPr/>
            <p:nvPr/>
          </p:nvSpPr>
          <p:spPr>
            <a:xfrm>
              <a:off x="46715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60"/>
            <p:cNvGrpSpPr/>
            <p:nvPr/>
          </p:nvGrpSpPr>
          <p:grpSpPr>
            <a:xfrm>
              <a:off x="4744608" y="3528641"/>
              <a:ext cx="363585" cy="358543"/>
              <a:chOff x="4732357" y="3550489"/>
              <a:chExt cx="363585" cy="358543"/>
            </a:xfrm>
          </p:grpSpPr>
          <p:sp>
            <p:nvSpPr>
              <p:cNvPr id="1100" name="Google Shape;1100;p60"/>
              <p:cNvSpPr/>
              <p:nvPr/>
            </p:nvSpPr>
            <p:spPr>
              <a:xfrm>
                <a:off x="4817991" y="3634431"/>
                <a:ext cx="63001" cy="63001"/>
              </a:xfrm>
              <a:custGeom>
                <a:avLst/>
                <a:gdLst/>
                <a:ahLst/>
                <a:cxnLst/>
                <a:rect l="l" t="t" r="r" b="b"/>
                <a:pathLst>
                  <a:path w="1787" h="1787" extrusionOk="0">
                    <a:moveTo>
                      <a:pt x="596" y="1"/>
                    </a:moveTo>
                    <a:lnTo>
                      <a:pt x="596" y="287"/>
                    </a:lnTo>
                    <a:cubicBezTo>
                      <a:pt x="596" y="691"/>
                      <a:pt x="358" y="1001"/>
                      <a:pt x="1" y="1120"/>
                    </a:cubicBezTo>
                    <a:lnTo>
                      <a:pt x="1" y="1787"/>
                    </a:lnTo>
                    <a:lnTo>
                      <a:pt x="1787" y="1787"/>
                    </a:lnTo>
                    <a:lnTo>
                      <a:pt x="1787" y="1120"/>
                    </a:lnTo>
                    <a:cubicBezTo>
                      <a:pt x="1429" y="1049"/>
                      <a:pt x="1191" y="691"/>
                      <a:pt x="1191" y="287"/>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4817991" y="3719254"/>
                <a:ext cx="63001" cy="21012"/>
              </a:xfrm>
              <a:custGeom>
                <a:avLst/>
                <a:gdLst/>
                <a:ahLst/>
                <a:cxnLst/>
                <a:rect l="l" t="t" r="r" b="b"/>
                <a:pathLst>
                  <a:path w="1787" h="596" extrusionOk="0">
                    <a:moveTo>
                      <a:pt x="1" y="0"/>
                    </a:moveTo>
                    <a:lnTo>
                      <a:pt x="1" y="595"/>
                    </a:lnTo>
                    <a:lnTo>
                      <a:pt x="1787" y="595"/>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4732357" y="3550489"/>
                <a:ext cx="363585" cy="358543"/>
              </a:xfrm>
              <a:custGeom>
                <a:avLst/>
                <a:gdLst/>
                <a:ahLst/>
                <a:cxnLst/>
                <a:rect l="l" t="t" r="r" b="b"/>
                <a:pathLst>
                  <a:path w="10313" h="10170" extrusionOk="0">
                    <a:moveTo>
                      <a:pt x="8407" y="1786"/>
                    </a:moveTo>
                    <a:lnTo>
                      <a:pt x="8407" y="2382"/>
                    </a:lnTo>
                    <a:lnTo>
                      <a:pt x="5430" y="2382"/>
                    </a:lnTo>
                    <a:lnTo>
                      <a:pt x="5430" y="1786"/>
                    </a:lnTo>
                    <a:close/>
                    <a:moveTo>
                      <a:pt x="8407" y="2977"/>
                    </a:moveTo>
                    <a:lnTo>
                      <a:pt x="8407" y="3572"/>
                    </a:lnTo>
                    <a:lnTo>
                      <a:pt x="5430" y="3572"/>
                    </a:lnTo>
                    <a:lnTo>
                      <a:pt x="5430" y="2977"/>
                    </a:lnTo>
                    <a:close/>
                    <a:moveTo>
                      <a:pt x="8407" y="4192"/>
                    </a:moveTo>
                    <a:lnTo>
                      <a:pt x="8407" y="4787"/>
                    </a:lnTo>
                    <a:lnTo>
                      <a:pt x="5430" y="4787"/>
                    </a:lnTo>
                    <a:lnTo>
                      <a:pt x="5430" y="4192"/>
                    </a:lnTo>
                    <a:close/>
                    <a:moveTo>
                      <a:pt x="4811" y="1786"/>
                    </a:moveTo>
                    <a:lnTo>
                      <a:pt x="4811" y="2382"/>
                    </a:lnTo>
                    <a:lnTo>
                      <a:pt x="4216" y="2382"/>
                    </a:lnTo>
                    <a:lnTo>
                      <a:pt x="4216" y="2668"/>
                    </a:lnTo>
                    <a:cubicBezTo>
                      <a:pt x="4216" y="2858"/>
                      <a:pt x="4358" y="2977"/>
                      <a:pt x="4501" y="2977"/>
                    </a:cubicBezTo>
                    <a:lnTo>
                      <a:pt x="4811" y="2977"/>
                    </a:lnTo>
                    <a:lnTo>
                      <a:pt x="4811" y="5954"/>
                    </a:lnTo>
                    <a:lnTo>
                      <a:pt x="1834" y="5954"/>
                    </a:lnTo>
                    <a:lnTo>
                      <a:pt x="1834" y="2977"/>
                    </a:lnTo>
                    <a:lnTo>
                      <a:pt x="2120" y="2977"/>
                    </a:lnTo>
                    <a:cubicBezTo>
                      <a:pt x="2310" y="2977"/>
                      <a:pt x="2430" y="2834"/>
                      <a:pt x="2430" y="2668"/>
                    </a:cubicBezTo>
                    <a:lnTo>
                      <a:pt x="2430" y="2382"/>
                    </a:lnTo>
                    <a:lnTo>
                      <a:pt x="1834" y="2382"/>
                    </a:lnTo>
                    <a:lnTo>
                      <a:pt x="1834" y="1786"/>
                    </a:lnTo>
                    <a:close/>
                    <a:moveTo>
                      <a:pt x="8407" y="5382"/>
                    </a:moveTo>
                    <a:lnTo>
                      <a:pt x="8407" y="5978"/>
                    </a:lnTo>
                    <a:lnTo>
                      <a:pt x="5430" y="5978"/>
                    </a:lnTo>
                    <a:lnTo>
                      <a:pt x="5430" y="5382"/>
                    </a:lnTo>
                    <a:close/>
                    <a:moveTo>
                      <a:pt x="7240" y="7764"/>
                    </a:moveTo>
                    <a:lnTo>
                      <a:pt x="7383" y="8359"/>
                    </a:lnTo>
                    <a:lnTo>
                      <a:pt x="2811" y="8359"/>
                    </a:lnTo>
                    <a:lnTo>
                      <a:pt x="2930" y="7764"/>
                    </a:lnTo>
                    <a:close/>
                    <a:moveTo>
                      <a:pt x="0" y="0"/>
                    </a:moveTo>
                    <a:lnTo>
                      <a:pt x="0" y="7764"/>
                    </a:lnTo>
                    <a:lnTo>
                      <a:pt x="2358" y="7764"/>
                    </a:lnTo>
                    <a:lnTo>
                      <a:pt x="2239" y="8359"/>
                    </a:lnTo>
                    <a:lnTo>
                      <a:pt x="1239" y="8359"/>
                    </a:lnTo>
                    <a:lnTo>
                      <a:pt x="1239" y="8955"/>
                    </a:lnTo>
                    <a:lnTo>
                      <a:pt x="2096" y="8955"/>
                    </a:lnTo>
                    <a:lnTo>
                      <a:pt x="1858" y="10050"/>
                    </a:lnTo>
                    <a:lnTo>
                      <a:pt x="2453" y="10169"/>
                    </a:lnTo>
                    <a:lnTo>
                      <a:pt x="2715" y="8955"/>
                    </a:lnTo>
                    <a:lnTo>
                      <a:pt x="7573" y="8955"/>
                    </a:lnTo>
                    <a:lnTo>
                      <a:pt x="7835" y="10169"/>
                    </a:lnTo>
                    <a:lnTo>
                      <a:pt x="8431" y="10050"/>
                    </a:lnTo>
                    <a:lnTo>
                      <a:pt x="8193" y="8978"/>
                    </a:lnTo>
                    <a:lnTo>
                      <a:pt x="9050" y="8978"/>
                    </a:lnTo>
                    <a:lnTo>
                      <a:pt x="9050" y="8383"/>
                    </a:lnTo>
                    <a:lnTo>
                      <a:pt x="8074" y="8383"/>
                    </a:lnTo>
                    <a:lnTo>
                      <a:pt x="7954" y="7788"/>
                    </a:lnTo>
                    <a:lnTo>
                      <a:pt x="10312" y="7788"/>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3" name="Google Shape;1103;p60"/>
          <p:cNvGrpSpPr/>
          <p:nvPr/>
        </p:nvGrpSpPr>
        <p:grpSpPr>
          <a:xfrm>
            <a:off x="3919644" y="3453063"/>
            <a:ext cx="509700" cy="509700"/>
            <a:chOff x="3866375" y="3453063"/>
            <a:chExt cx="509700" cy="509700"/>
          </a:xfrm>
        </p:grpSpPr>
        <p:sp>
          <p:nvSpPr>
            <p:cNvPr id="1104" name="Google Shape;1104;p60"/>
            <p:cNvSpPr/>
            <p:nvPr/>
          </p:nvSpPr>
          <p:spPr>
            <a:xfrm>
              <a:off x="38663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60"/>
            <p:cNvGrpSpPr/>
            <p:nvPr/>
          </p:nvGrpSpPr>
          <p:grpSpPr>
            <a:xfrm>
              <a:off x="3941971" y="3528218"/>
              <a:ext cx="358508" cy="359389"/>
              <a:chOff x="3913352" y="3550066"/>
              <a:chExt cx="358508" cy="359389"/>
            </a:xfrm>
          </p:grpSpPr>
          <p:sp>
            <p:nvSpPr>
              <p:cNvPr id="1106" name="Google Shape;1106;p60"/>
              <p:cNvSpPr/>
              <p:nvPr/>
            </p:nvSpPr>
            <p:spPr>
              <a:xfrm>
                <a:off x="3977163" y="3592054"/>
                <a:ext cx="63001" cy="85670"/>
              </a:xfrm>
              <a:custGeom>
                <a:avLst/>
                <a:gdLst/>
                <a:ahLst/>
                <a:cxnLst/>
                <a:rect l="l" t="t" r="r" b="b"/>
                <a:pathLst>
                  <a:path w="1787" h="2430" extrusionOk="0">
                    <a:moveTo>
                      <a:pt x="881" y="1"/>
                    </a:moveTo>
                    <a:lnTo>
                      <a:pt x="643" y="358"/>
                    </a:lnTo>
                    <a:cubicBezTo>
                      <a:pt x="453" y="667"/>
                      <a:pt x="0" y="1120"/>
                      <a:pt x="0" y="1501"/>
                    </a:cubicBezTo>
                    <a:cubicBezTo>
                      <a:pt x="0" y="2001"/>
                      <a:pt x="405" y="2430"/>
                      <a:pt x="881" y="2430"/>
                    </a:cubicBezTo>
                    <a:cubicBezTo>
                      <a:pt x="1357" y="2430"/>
                      <a:pt x="1786" y="2001"/>
                      <a:pt x="1786" y="1501"/>
                    </a:cubicBezTo>
                    <a:cubicBezTo>
                      <a:pt x="1786" y="1120"/>
                      <a:pt x="1334" y="644"/>
                      <a:pt x="1119" y="358"/>
                    </a:cubicBez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3913352" y="3719677"/>
                <a:ext cx="83977" cy="84824"/>
              </a:xfrm>
              <a:custGeom>
                <a:avLst/>
                <a:gdLst/>
                <a:ahLst/>
                <a:cxnLst/>
                <a:rect l="l" t="t" r="r" b="b"/>
                <a:pathLst>
                  <a:path w="2382" h="2406" extrusionOk="0">
                    <a:moveTo>
                      <a:pt x="1191" y="0"/>
                    </a:moveTo>
                    <a:cubicBezTo>
                      <a:pt x="524" y="0"/>
                      <a:pt x="0" y="524"/>
                      <a:pt x="0" y="1191"/>
                    </a:cubicBezTo>
                    <a:cubicBezTo>
                      <a:pt x="0" y="1834"/>
                      <a:pt x="524" y="2406"/>
                      <a:pt x="1191" y="2406"/>
                    </a:cubicBezTo>
                    <a:cubicBezTo>
                      <a:pt x="1834" y="2406"/>
                      <a:pt x="2382" y="1834"/>
                      <a:pt x="2382" y="1191"/>
                    </a:cubicBezTo>
                    <a:cubicBezTo>
                      <a:pt x="2382" y="524"/>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4133308" y="3825442"/>
                <a:ext cx="117575" cy="84013"/>
              </a:xfrm>
              <a:custGeom>
                <a:avLst/>
                <a:gdLst/>
                <a:ahLst/>
                <a:cxnLst/>
                <a:rect l="l" t="t" r="r" b="b"/>
                <a:pathLst>
                  <a:path w="3335" h="2383" extrusionOk="0">
                    <a:moveTo>
                      <a:pt x="882" y="1"/>
                    </a:moveTo>
                    <a:cubicBezTo>
                      <a:pt x="382" y="1"/>
                      <a:pt x="1" y="406"/>
                      <a:pt x="1" y="882"/>
                    </a:cubicBezTo>
                    <a:lnTo>
                      <a:pt x="1" y="1787"/>
                    </a:lnTo>
                    <a:cubicBezTo>
                      <a:pt x="1" y="2120"/>
                      <a:pt x="263" y="2382"/>
                      <a:pt x="596" y="2382"/>
                    </a:cubicBezTo>
                    <a:lnTo>
                      <a:pt x="2668" y="2382"/>
                    </a:lnTo>
                    <a:cubicBezTo>
                      <a:pt x="3073" y="2382"/>
                      <a:pt x="3335" y="2120"/>
                      <a:pt x="3335" y="1787"/>
                    </a:cubicBezTo>
                    <a:cubicBezTo>
                      <a:pt x="3335" y="1454"/>
                      <a:pt x="3073" y="1192"/>
                      <a:pt x="2739" y="1192"/>
                    </a:cubicBezTo>
                    <a:lnTo>
                      <a:pt x="1691" y="1192"/>
                    </a:lnTo>
                    <a:lnTo>
                      <a:pt x="1810" y="811"/>
                    </a:lnTo>
                    <a:lnTo>
                      <a:pt x="1787" y="715"/>
                    </a:lnTo>
                    <a:cubicBezTo>
                      <a:pt x="1691" y="287"/>
                      <a:pt x="1334"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3963731" y="3740654"/>
                <a:ext cx="141055" cy="167285"/>
              </a:xfrm>
              <a:custGeom>
                <a:avLst/>
                <a:gdLst/>
                <a:ahLst/>
                <a:cxnLst/>
                <a:rect l="l" t="t" r="r" b="b"/>
                <a:pathLst>
                  <a:path w="4001" h="4745" extrusionOk="0">
                    <a:moveTo>
                      <a:pt x="2620" y="1"/>
                    </a:moveTo>
                    <a:cubicBezTo>
                      <a:pt x="2143" y="1"/>
                      <a:pt x="1691" y="286"/>
                      <a:pt x="1500" y="691"/>
                    </a:cubicBezTo>
                    <a:lnTo>
                      <a:pt x="71" y="3954"/>
                    </a:lnTo>
                    <a:cubicBezTo>
                      <a:pt x="0" y="4121"/>
                      <a:pt x="24" y="4335"/>
                      <a:pt x="143" y="4502"/>
                    </a:cubicBezTo>
                    <a:cubicBezTo>
                      <a:pt x="252" y="4666"/>
                      <a:pt x="442" y="4745"/>
                      <a:pt x="634" y="4745"/>
                    </a:cubicBezTo>
                    <a:cubicBezTo>
                      <a:pt x="860" y="4745"/>
                      <a:pt x="1088" y="4636"/>
                      <a:pt x="1191" y="4430"/>
                    </a:cubicBezTo>
                    <a:lnTo>
                      <a:pt x="2096" y="2406"/>
                    </a:lnTo>
                    <a:lnTo>
                      <a:pt x="3405" y="2406"/>
                    </a:lnTo>
                    <a:lnTo>
                      <a:pt x="4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4106443" y="3740654"/>
                <a:ext cx="104989" cy="84824"/>
              </a:xfrm>
              <a:custGeom>
                <a:avLst/>
                <a:gdLst/>
                <a:ahLst/>
                <a:cxnLst/>
                <a:rect l="l" t="t" r="r" b="b"/>
                <a:pathLst>
                  <a:path w="2978" h="2406" extrusionOk="0">
                    <a:moveTo>
                      <a:pt x="596" y="1"/>
                    </a:moveTo>
                    <a:lnTo>
                      <a:pt x="0" y="2406"/>
                    </a:lnTo>
                    <a:lnTo>
                      <a:pt x="524" y="2406"/>
                    </a:lnTo>
                    <a:cubicBezTo>
                      <a:pt x="786" y="2049"/>
                      <a:pt x="1239" y="1811"/>
                      <a:pt x="1715" y="1811"/>
                    </a:cubicBezTo>
                    <a:cubicBezTo>
                      <a:pt x="2096" y="1811"/>
                      <a:pt x="2453" y="1953"/>
                      <a:pt x="2715" y="2192"/>
                    </a:cubicBezTo>
                    <a:cubicBezTo>
                      <a:pt x="2977" y="1025"/>
                      <a:pt x="2072"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4187036" y="3550066"/>
                <a:ext cx="84824" cy="104989"/>
              </a:xfrm>
              <a:custGeom>
                <a:avLst/>
                <a:gdLst/>
                <a:ahLst/>
                <a:cxnLst/>
                <a:rect l="l" t="t" r="r" b="b"/>
                <a:pathLst>
                  <a:path w="2406" h="2978" extrusionOk="0">
                    <a:moveTo>
                      <a:pt x="1" y="1"/>
                    </a:moveTo>
                    <a:lnTo>
                      <a:pt x="1" y="2978"/>
                    </a:lnTo>
                    <a:lnTo>
                      <a:pt x="596" y="2978"/>
                    </a:lnTo>
                    <a:lnTo>
                      <a:pt x="596" y="2382"/>
                    </a:lnTo>
                    <a:lnTo>
                      <a:pt x="1525" y="2382"/>
                    </a:lnTo>
                    <a:cubicBezTo>
                      <a:pt x="2025" y="2382"/>
                      <a:pt x="2406" y="1977"/>
                      <a:pt x="2406" y="1501"/>
                    </a:cubicBezTo>
                    <a:cubicBezTo>
                      <a:pt x="2406" y="1001"/>
                      <a:pt x="2025" y="596"/>
                      <a:pt x="1525"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4033395" y="3571078"/>
                <a:ext cx="131854" cy="63001"/>
              </a:xfrm>
              <a:custGeom>
                <a:avLst/>
                <a:gdLst/>
                <a:ahLst/>
                <a:cxnLst/>
                <a:rect l="l" t="t" r="r" b="b"/>
                <a:pathLst>
                  <a:path w="3740" h="1787" extrusionOk="0">
                    <a:moveTo>
                      <a:pt x="2072" y="0"/>
                    </a:moveTo>
                    <a:cubicBezTo>
                      <a:pt x="1739" y="0"/>
                      <a:pt x="1406" y="119"/>
                      <a:pt x="1168" y="405"/>
                    </a:cubicBezTo>
                    <a:cubicBezTo>
                      <a:pt x="1025" y="548"/>
                      <a:pt x="834" y="596"/>
                      <a:pt x="667" y="596"/>
                    </a:cubicBezTo>
                    <a:lnTo>
                      <a:pt x="1" y="596"/>
                    </a:lnTo>
                    <a:cubicBezTo>
                      <a:pt x="72" y="667"/>
                      <a:pt x="1" y="596"/>
                      <a:pt x="167" y="810"/>
                    </a:cubicBezTo>
                    <a:cubicBezTo>
                      <a:pt x="239" y="929"/>
                      <a:pt x="334" y="1048"/>
                      <a:pt x="429" y="1191"/>
                    </a:cubicBezTo>
                    <a:lnTo>
                      <a:pt x="644" y="1191"/>
                    </a:lnTo>
                    <a:cubicBezTo>
                      <a:pt x="810" y="1191"/>
                      <a:pt x="1025" y="1286"/>
                      <a:pt x="1144" y="1405"/>
                    </a:cubicBezTo>
                    <a:cubicBezTo>
                      <a:pt x="1382"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3" name="Google Shape;1113;p60"/>
          <p:cNvGrpSpPr/>
          <p:nvPr/>
        </p:nvGrpSpPr>
        <p:grpSpPr>
          <a:xfrm>
            <a:off x="3119733" y="3453063"/>
            <a:ext cx="509700" cy="509700"/>
            <a:chOff x="3061200" y="3453063"/>
            <a:chExt cx="509700" cy="509700"/>
          </a:xfrm>
        </p:grpSpPr>
        <p:sp>
          <p:nvSpPr>
            <p:cNvPr id="1114" name="Google Shape;1114;p60"/>
            <p:cNvSpPr/>
            <p:nvPr/>
          </p:nvSpPr>
          <p:spPr>
            <a:xfrm>
              <a:off x="306120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0"/>
            <p:cNvGrpSpPr/>
            <p:nvPr/>
          </p:nvGrpSpPr>
          <p:grpSpPr>
            <a:xfrm>
              <a:off x="3157350" y="3527812"/>
              <a:ext cx="317401" cy="360200"/>
              <a:chOff x="3114883" y="3549660"/>
              <a:chExt cx="317401" cy="360200"/>
            </a:xfrm>
          </p:grpSpPr>
          <p:sp>
            <p:nvSpPr>
              <p:cNvPr id="1116" name="Google Shape;1116;p60"/>
              <p:cNvSpPr/>
              <p:nvPr/>
            </p:nvSpPr>
            <p:spPr>
              <a:xfrm>
                <a:off x="3244198" y="3636987"/>
                <a:ext cx="188085" cy="187239"/>
              </a:xfrm>
              <a:custGeom>
                <a:avLst/>
                <a:gdLst/>
                <a:ahLst/>
                <a:cxnLst/>
                <a:rect l="l" t="t" r="r" b="b"/>
                <a:pathLst>
                  <a:path w="5335" h="5311" extrusionOk="0">
                    <a:moveTo>
                      <a:pt x="2953" y="1715"/>
                    </a:moveTo>
                    <a:lnTo>
                      <a:pt x="2953" y="2310"/>
                    </a:lnTo>
                    <a:lnTo>
                      <a:pt x="3549" y="2310"/>
                    </a:lnTo>
                    <a:lnTo>
                      <a:pt x="3549" y="2906"/>
                    </a:lnTo>
                    <a:lnTo>
                      <a:pt x="2358" y="2906"/>
                    </a:lnTo>
                    <a:lnTo>
                      <a:pt x="2358" y="1715"/>
                    </a:lnTo>
                    <a:close/>
                    <a:moveTo>
                      <a:pt x="2358" y="0"/>
                    </a:moveTo>
                    <a:cubicBezTo>
                      <a:pt x="1096" y="143"/>
                      <a:pt x="119" y="1119"/>
                      <a:pt x="0" y="2334"/>
                    </a:cubicBezTo>
                    <a:lnTo>
                      <a:pt x="572" y="2334"/>
                    </a:lnTo>
                    <a:lnTo>
                      <a:pt x="572" y="2929"/>
                    </a:lnTo>
                    <a:lnTo>
                      <a:pt x="0" y="2929"/>
                    </a:lnTo>
                    <a:cubicBezTo>
                      <a:pt x="143" y="4192"/>
                      <a:pt x="1143" y="5168"/>
                      <a:pt x="2358" y="5311"/>
                    </a:cubicBezTo>
                    <a:lnTo>
                      <a:pt x="2358" y="4763"/>
                    </a:lnTo>
                    <a:lnTo>
                      <a:pt x="2953" y="4763"/>
                    </a:lnTo>
                    <a:lnTo>
                      <a:pt x="2953" y="5311"/>
                    </a:lnTo>
                    <a:cubicBezTo>
                      <a:pt x="4192" y="5168"/>
                      <a:pt x="5216" y="4192"/>
                      <a:pt x="5335" y="2929"/>
                    </a:cubicBezTo>
                    <a:lnTo>
                      <a:pt x="4739" y="2929"/>
                    </a:lnTo>
                    <a:lnTo>
                      <a:pt x="4739" y="2334"/>
                    </a:lnTo>
                    <a:lnTo>
                      <a:pt x="5335" y="2334"/>
                    </a:lnTo>
                    <a:cubicBezTo>
                      <a:pt x="5168" y="1096"/>
                      <a:pt x="4168" y="119"/>
                      <a:pt x="2953" y="0"/>
                    </a:cubicBezTo>
                    <a:lnTo>
                      <a:pt x="2953" y="548"/>
                    </a:lnTo>
                    <a:lnTo>
                      <a:pt x="2358" y="54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3135895" y="3549660"/>
                <a:ext cx="86516" cy="255281"/>
              </a:xfrm>
              <a:custGeom>
                <a:avLst/>
                <a:gdLst/>
                <a:ahLst/>
                <a:cxnLst/>
                <a:rect l="l" t="t" r="r" b="b"/>
                <a:pathLst>
                  <a:path w="2454" h="7241" extrusionOk="0">
                    <a:moveTo>
                      <a:pt x="929" y="1"/>
                    </a:moveTo>
                    <a:lnTo>
                      <a:pt x="929" y="2168"/>
                    </a:lnTo>
                    <a:cubicBezTo>
                      <a:pt x="929" y="2406"/>
                      <a:pt x="810" y="2620"/>
                      <a:pt x="596" y="2763"/>
                    </a:cubicBezTo>
                    <a:cubicBezTo>
                      <a:pt x="238" y="3001"/>
                      <a:pt x="0" y="3430"/>
                      <a:pt x="0" y="3858"/>
                    </a:cubicBezTo>
                    <a:lnTo>
                      <a:pt x="0" y="7240"/>
                    </a:lnTo>
                    <a:lnTo>
                      <a:pt x="2382" y="7240"/>
                    </a:lnTo>
                    <a:lnTo>
                      <a:pt x="2382" y="3858"/>
                    </a:lnTo>
                    <a:cubicBezTo>
                      <a:pt x="2453" y="3430"/>
                      <a:pt x="2215" y="3001"/>
                      <a:pt x="1858" y="2763"/>
                    </a:cubicBezTo>
                    <a:cubicBezTo>
                      <a:pt x="1643" y="2644"/>
                      <a:pt x="1524" y="2406"/>
                      <a:pt x="1524" y="2168"/>
                    </a:cubicBez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114883" y="3825883"/>
                <a:ext cx="127658" cy="83977"/>
              </a:xfrm>
              <a:custGeom>
                <a:avLst/>
                <a:gdLst/>
                <a:ahLst/>
                <a:cxnLst/>
                <a:rect l="l" t="t" r="r" b="b"/>
                <a:pathLst>
                  <a:path w="3621" h="2382" extrusionOk="0">
                    <a:moveTo>
                      <a:pt x="1" y="0"/>
                    </a:moveTo>
                    <a:lnTo>
                      <a:pt x="1" y="596"/>
                    </a:lnTo>
                    <a:lnTo>
                      <a:pt x="1525" y="596"/>
                    </a:lnTo>
                    <a:lnTo>
                      <a:pt x="1525" y="1787"/>
                    </a:lnTo>
                    <a:lnTo>
                      <a:pt x="644" y="1787"/>
                    </a:lnTo>
                    <a:lnTo>
                      <a:pt x="644" y="2382"/>
                    </a:lnTo>
                    <a:lnTo>
                      <a:pt x="3025" y="2382"/>
                    </a:lnTo>
                    <a:lnTo>
                      <a:pt x="3025" y="1787"/>
                    </a:lnTo>
                    <a:lnTo>
                      <a:pt x="2120" y="1787"/>
                    </a:lnTo>
                    <a:lnTo>
                      <a:pt x="2120" y="596"/>
                    </a:lnTo>
                    <a:lnTo>
                      <a:pt x="3621" y="596"/>
                    </a:lnTo>
                    <a:lnTo>
                      <a:pt x="3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9" name="Google Shape;1119;p60"/>
          <p:cNvGrpSpPr/>
          <p:nvPr/>
        </p:nvGrpSpPr>
        <p:grpSpPr>
          <a:xfrm>
            <a:off x="2319822" y="3453063"/>
            <a:ext cx="509700" cy="509700"/>
            <a:chOff x="2256025" y="3453063"/>
            <a:chExt cx="509700" cy="509700"/>
          </a:xfrm>
        </p:grpSpPr>
        <p:sp>
          <p:nvSpPr>
            <p:cNvPr id="1120" name="Google Shape;1120;p60"/>
            <p:cNvSpPr/>
            <p:nvPr/>
          </p:nvSpPr>
          <p:spPr>
            <a:xfrm>
              <a:off x="22560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 name="Google Shape;1121;p60"/>
            <p:cNvGrpSpPr/>
            <p:nvPr/>
          </p:nvGrpSpPr>
          <p:grpSpPr>
            <a:xfrm>
              <a:off x="2362681" y="3527812"/>
              <a:ext cx="296389" cy="360200"/>
              <a:chOff x="2338290" y="3549660"/>
              <a:chExt cx="296389" cy="360200"/>
            </a:xfrm>
          </p:grpSpPr>
          <p:sp>
            <p:nvSpPr>
              <p:cNvPr id="1122" name="Google Shape;1122;p60"/>
              <p:cNvSpPr/>
              <p:nvPr/>
            </p:nvSpPr>
            <p:spPr>
              <a:xfrm>
                <a:off x="2402947" y="3549660"/>
                <a:ext cx="167109" cy="153677"/>
              </a:xfrm>
              <a:custGeom>
                <a:avLst/>
                <a:gdLst/>
                <a:ahLst/>
                <a:cxnLst/>
                <a:rect l="l" t="t" r="r" b="b"/>
                <a:pathLst>
                  <a:path w="4740" h="4359" extrusionOk="0">
                    <a:moveTo>
                      <a:pt x="1786" y="2406"/>
                    </a:moveTo>
                    <a:lnTo>
                      <a:pt x="1786" y="3001"/>
                    </a:lnTo>
                    <a:lnTo>
                      <a:pt x="1191" y="3001"/>
                    </a:lnTo>
                    <a:lnTo>
                      <a:pt x="1191" y="2406"/>
                    </a:lnTo>
                    <a:close/>
                    <a:moveTo>
                      <a:pt x="3572" y="2406"/>
                    </a:moveTo>
                    <a:lnTo>
                      <a:pt x="3572" y="3001"/>
                    </a:lnTo>
                    <a:lnTo>
                      <a:pt x="2977" y="3001"/>
                    </a:lnTo>
                    <a:lnTo>
                      <a:pt x="2977" y="2406"/>
                    </a:lnTo>
                    <a:close/>
                    <a:moveTo>
                      <a:pt x="2358" y="0"/>
                    </a:moveTo>
                    <a:cubicBezTo>
                      <a:pt x="1072" y="0"/>
                      <a:pt x="0" y="1072"/>
                      <a:pt x="0" y="2406"/>
                    </a:cubicBezTo>
                    <a:lnTo>
                      <a:pt x="0" y="4192"/>
                    </a:lnTo>
                    <a:lnTo>
                      <a:pt x="0" y="4358"/>
                    </a:lnTo>
                    <a:cubicBezTo>
                      <a:pt x="708" y="3856"/>
                      <a:pt x="1546" y="3595"/>
                      <a:pt x="2432" y="3595"/>
                    </a:cubicBezTo>
                    <a:cubicBezTo>
                      <a:pt x="2471" y="3595"/>
                      <a:pt x="2510" y="3595"/>
                      <a:pt x="2548" y="3596"/>
                    </a:cubicBezTo>
                    <a:cubicBezTo>
                      <a:pt x="3358" y="3644"/>
                      <a:pt x="4096" y="3906"/>
                      <a:pt x="4739" y="4358"/>
                    </a:cubicBezTo>
                    <a:lnTo>
                      <a:pt x="4739" y="4192"/>
                    </a:lnTo>
                    <a:lnTo>
                      <a:pt x="4739" y="2406"/>
                    </a:lnTo>
                    <a:cubicBezTo>
                      <a:pt x="4739" y="1096"/>
                      <a:pt x="3668" y="0"/>
                      <a:pt x="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407143" y="3696533"/>
                <a:ext cx="159529" cy="84894"/>
              </a:xfrm>
              <a:custGeom>
                <a:avLst/>
                <a:gdLst/>
                <a:ahLst/>
                <a:cxnLst/>
                <a:rect l="l" t="t" r="r" b="b"/>
                <a:pathLst>
                  <a:path w="4525" h="2408" extrusionOk="0">
                    <a:moveTo>
                      <a:pt x="2667" y="740"/>
                    </a:moveTo>
                    <a:lnTo>
                      <a:pt x="3072" y="1169"/>
                    </a:lnTo>
                    <a:cubicBezTo>
                      <a:pt x="2834" y="1407"/>
                      <a:pt x="2548" y="1526"/>
                      <a:pt x="2239" y="1526"/>
                    </a:cubicBezTo>
                    <a:cubicBezTo>
                      <a:pt x="1953" y="1526"/>
                      <a:pt x="1620" y="1407"/>
                      <a:pt x="1405" y="1169"/>
                    </a:cubicBezTo>
                    <a:lnTo>
                      <a:pt x="1834" y="740"/>
                    </a:lnTo>
                    <a:cubicBezTo>
                      <a:pt x="1953" y="859"/>
                      <a:pt x="2108" y="919"/>
                      <a:pt x="2260" y="919"/>
                    </a:cubicBezTo>
                    <a:cubicBezTo>
                      <a:pt x="2411" y="919"/>
                      <a:pt x="2560" y="859"/>
                      <a:pt x="2667" y="740"/>
                    </a:cubicBezTo>
                    <a:close/>
                    <a:moveTo>
                      <a:pt x="2301" y="1"/>
                    </a:moveTo>
                    <a:cubicBezTo>
                      <a:pt x="1436" y="1"/>
                      <a:pt x="641" y="285"/>
                      <a:pt x="0" y="812"/>
                    </a:cubicBezTo>
                    <a:cubicBezTo>
                      <a:pt x="310" y="1740"/>
                      <a:pt x="1215" y="2407"/>
                      <a:pt x="2263" y="2407"/>
                    </a:cubicBezTo>
                    <a:cubicBezTo>
                      <a:pt x="3287" y="2407"/>
                      <a:pt x="4192" y="1740"/>
                      <a:pt x="4525" y="812"/>
                    </a:cubicBezTo>
                    <a:cubicBezTo>
                      <a:pt x="3930" y="335"/>
                      <a:pt x="3168" y="26"/>
                      <a:pt x="2405" y="2"/>
                    </a:cubicBezTo>
                    <a:cubicBezTo>
                      <a:pt x="2371" y="1"/>
                      <a:pt x="233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465913" y="3802368"/>
                <a:ext cx="41989" cy="52918"/>
              </a:xfrm>
              <a:custGeom>
                <a:avLst/>
                <a:gdLst/>
                <a:ahLst/>
                <a:cxnLst/>
                <a:rect l="l" t="t" r="r" b="b"/>
                <a:pathLst>
                  <a:path w="1191" h="1501" extrusionOk="0">
                    <a:moveTo>
                      <a:pt x="0" y="1"/>
                    </a:moveTo>
                    <a:lnTo>
                      <a:pt x="0" y="905"/>
                    </a:lnTo>
                    <a:cubicBezTo>
                      <a:pt x="0" y="1239"/>
                      <a:pt x="262" y="1501"/>
                      <a:pt x="596" y="1501"/>
                    </a:cubicBezTo>
                    <a:cubicBezTo>
                      <a:pt x="905" y="1501"/>
                      <a:pt x="1191" y="1263"/>
                      <a:pt x="1191" y="905"/>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2338290" y="3803214"/>
                <a:ext cx="104989" cy="106646"/>
              </a:xfrm>
              <a:custGeom>
                <a:avLst/>
                <a:gdLst/>
                <a:ahLst/>
                <a:cxnLst/>
                <a:rect l="l" t="t" r="r" b="b"/>
                <a:pathLst>
                  <a:path w="2978" h="3025" extrusionOk="0">
                    <a:moveTo>
                      <a:pt x="2096" y="0"/>
                    </a:moveTo>
                    <a:cubicBezTo>
                      <a:pt x="929" y="0"/>
                      <a:pt x="0" y="953"/>
                      <a:pt x="0" y="2096"/>
                    </a:cubicBezTo>
                    <a:lnTo>
                      <a:pt x="0" y="3025"/>
                    </a:lnTo>
                    <a:lnTo>
                      <a:pt x="2977" y="302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2528878" y="3802368"/>
                <a:ext cx="104989" cy="106646"/>
              </a:xfrm>
              <a:custGeom>
                <a:avLst/>
                <a:gdLst/>
                <a:ahLst/>
                <a:cxnLst/>
                <a:rect l="l" t="t" r="r" b="b"/>
                <a:pathLst>
                  <a:path w="2978" h="3025" extrusionOk="0">
                    <a:moveTo>
                      <a:pt x="0" y="1"/>
                    </a:moveTo>
                    <a:lnTo>
                      <a:pt x="0" y="3025"/>
                    </a:lnTo>
                    <a:lnTo>
                      <a:pt x="2977" y="3025"/>
                    </a:lnTo>
                    <a:lnTo>
                      <a:pt x="2977" y="2096"/>
                    </a:lnTo>
                    <a:cubicBezTo>
                      <a:pt x="2977" y="929"/>
                      <a:pt x="2025"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2465913" y="3872067"/>
                <a:ext cx="41989" cy="37793"/>
              </a:xfrm>
              <a:custGeom>
                <a:avLst/>
                <a:gdLst/>
                <a:ahLst/>
                <a:cxnLst/>
                <a:rect l="l" t="t" r="r" b="b"/>
                <a:pathLst>
                  <a:path w="1191" h="1072" extrusionOk="0">
                    <a:moveTo>
                      <a:pt x="0" y="0"/>
                    </a:moveTo>
                    <a:lnTo>
                      <a:pt x="0" y="1072"/>
                    </a:lnTo>
                    <a:lnTo>
                      <a:pt x="1191" y="1072"/>
                    </a:lnTo>
                    <a:lnTo>
                      <a:pt x="1191" y="0"/>
                    </a:lnTo>
                    <a:cubicBezTo>
                      <a:pt x="1000" y="95"/>
                      <a:pt x="786" y="167"/>
                      <a:pt x="596" y="167"/>
                    </a:cubicBezTo>
                    <a:cubicBezTo>
                      <a:pt x="381" y="167"/>
                      <a:pt x="167"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2550701" y="3549660"/>
                <a:ext cx="83977" cy="126812"/>
              </a:xfrm>
              <a:custGeom>
                <a:avLst/>
                <a:gdLst/>
                <a:ahLst/>
                <a:cxnLst/>
                <a:rect l="l" t="t" r="r" b="b"/>
                <a:pathLst>
                  <a:path w="2382" h="3597" extrusionOk="0">
                    <a:moveTo>
                      <a:pt x="286" y="0"/>
                    </a:moveTo>
                    <a:cubicBezTo>
                      <a:pt x="191" y="0"/>
                      <a:pt x="120" y="0"/>
                      <a:pt x="0" y="24"/>
                    </a:cubicBezTo>
                    <a:cubicBezTo>
                      <a:pt x="715" y="572"/>
                      <a:pt x="1191" y="1453"/>
                      <a:pt x="1191" y="2406"/>
                    </a:cubicBezTo>
                    <a:lnTo>
                      <a:pt x="1191" y="3596"/>
                    </a:lnTo>
                    <a:cubicBezTo>
                      <a:pt x="1834" y="3596"/>
                      <a:pt x="2382" y="3072"/>
                      <a:pt x="2382" y="2406"/>
                    </a:cubicBezTo>
                    <a:cubicBezTo>
                      <a:pt x="2382" y="1977"/>
                      <a:pt x="2144" y="1572"/>
                      <a:pt x="1787" y="1382"/>
                    </a:cubicBezTo>
                    <a:cubicBezTo>
                      <a:pt x="1715" y="596"/>
                      <a:pt x="1072"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2339982" y="3549660"/>
                <a:ext cx="83977" cy="126812"/>
              </a:xfrm>
              <a:custGeom>
                <a:avLst/>
                <a:gdLst/>
                <a:ahLst/>
                <a:cxnLst/>
                <a:rect l="l" t="t" r="r" b="b"/>
                <a:pathLst>
                  <a:path w="2382" h="3597" extrusionOk="0">
                    <a:moveTo>
                      <a:pt x="2072" y="0"/>
                    </a:moveTo>
                    <a:cubicBezTo>
                      <a:pt x="1310" y="0"/>
                      <a:pt x="643" y="596"/>
                      <a:pt x="595" y="1382"/>
                    </a:cubicBezTo>
                    <a:cubicBezTo>
                      <a:pt x="238" y="1572"/>
                      <a:pt x="0" y="2001"/>
                      <a:pt x="0" y="2406"/>
                    </a:cubicBezTo>
                    <a:cubicBezTo>
                      <a:pt x="0" y="3072"/>
                      <a:pt x="500" y="3573"/>
                      <a:pt x="1191" y="3596"/>
                    </a:cubicBezTo>
                    <a:lnTo>
                      <a:pt x="1191" y="2406"/>
                    </a:lnTo>
                    <a:cubicBezTo>
                      <a:pt x="1191" y="1453"/>
                      <a:pt x="1667" y="572"/>
                      <a:pt x="2382" y="24"/>
                    </a:cubicBezTo>
                    <a:cubicBezTo>
                      <a:pt x="2286" y="0"/>
                      <a:pt x="2191"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60"/>
          <p:cNvGrpSpPr/>
          <p:nvPr/>
        </p:nvGrpSpPr>
        <p:grpSpPr>
          <a:xfrm>
            <a:off x="1519911" y="3453063"/>
            <a:ext cx="509700" cy="509700"/>
            <a:chOff x="1450850" y="3453063"/>
            <a:chExt cx="509700" cy="509700"/>
          </a:xfrm>
        </p:grpSpPr>
        <p:sp>
          <p:nvSpPr>
            <p:cNvPr id="1131" name="Google Shape;1131;p60"/>
            <p:cNvSpPr/>
            <p:nvPr/>
          </p:nvSpPr>
          <p:spPr>
            <a:xfrm>
              <a:off x="14508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0"/>
            <p:cNvGrpSpPr/>
            <p:nvPr/>
          </p:nvGrpSpPr>
          <p:grpSpPr>
            <a:xfrm>
              <a:off x="1525600" y="3549635"/>
              <a:ext cx="360200" cy="316555"/>
              <a:chOff x="1518456" y="3571483"/>
              <a:chExt cx="360200" cy="316555"/>
            </a:xfrm>
          </p:grpSpPr>
          <p:sp>
            <p:nvSpPr>
              <p:cNvPr id="1133" name="Google Shape;1133;p60"/>
              <p:cNvSpPr/>
              <p:nvPr/>
            </p:nvSpPr>
            <p:spPr>
              <a:xfrm>
                <a:off x="1518456" y="3571483"/>
                <a:ext cx="360200" cy="210790"/>
              </a:xfrm>
              <a:custGeom>
                <a:avLst/>
                <a:gdLst/>
                <a:ahLst/>
                <a:cxnLst/>
                <a:rect l="l" t="t" r="r" b="b"/>
                <a:pathLst>
                  <a:path w="10217" h="5979" extrusionOk="0">
                    <a:moveTo>
                      <a:pt x="6359" y="1239"/>
                    </a:moveTo>
                    <a:lnTo>
                      <a:pt x="6954" y="3620"/>
                    </a:lnTo>
                    <a:lnTo>
                      <a:pt x="7287" y="3001"/>
                    </a:lnTo>
                    <a:lnTo>
                      <a:pt x="8955" y="3001"/>
                    </a:lnTo>
                    <a:lnTo>
                      <a:pt x="8955" y="3597"/>
                    </a:lnTo>
                    <a:lnTo>
                      <a:pt x="7645" y="3597"/>
                    </a:lnTo>
                    <a:lnTo>
                      <a:pt x="6787" y="5359"/>
                    </a:lnTo>
                    <a:lnTo>
                      <a:pt x="6192" y="2977"/>
                    </a:lnTo>
                    <a:lnTo>
                      <a:pt x="5859" y="3597"/>
                    </a:lnTo>
                    <a:lnTo>
                      <a:pt x="4668" y="3597"/>
                    </a:lnTo>
                    <a:lnTo>
                      <a:pt x="3811" y="5359"/>
                    </a:lnTo>
                    <a:lnTo>
                      <a:pt x="3215" y="2977"/>
                    </a:lnTo>
                    <a:lnTo>
                      <a:pt x="2882" y="3597"/>
                    </a:lnTo>
                    <a:lnTo>
                      <a:pt x="1215" y="3597"/>
                    </a:lnTo>
                    <a:lnTo>
                      <a:pt x="1215" y="3001"/>
                    </a:lnTo>
                    <a:lnTo>
                      <a:pt x="2525" y="3001"/>
                    </a:lnTo>
                    <a:lnTo>
                      <a:pt x="3382" y="1239"/>
                    </a:lnTo>
                    <a:lnTo>
                      <a:pt x="3977" y="3620"/>
                    </a:lnTo>
                    <a:lnTo>
                      <a:pt x="4311" y="3001"/>
                    </a:lnTo>
                    <a:lnTo>
                      <a:pt x="5501" y="3001"/>
                    </a:lnTo>
                    <a:lnTo>
                      <a:pt x="6359" y="1239"/>
                    </a:lnTo>
                    <a:close/>
                    <a:moveTo>
                      <a:pt x="0" y="1"/>
                    </a:moveTo>
                    <a:lnTo>
                      <a:pt x="0" y="5978"/>
                    </a:lnTo>
                    <a:lnTo>
                      <a:pt x="10217" y="5978"/>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1518456" y="3804060"/>
                <a:ext cx="360200" cy="83977"/>
              </a:xfrm>
              <a:custGeom>
                <a:avLst/>
                <a:gdLst/>
                <a:ahLst/>
                <a:cxnLst/>
                <a:rect l="l" t="t" r="r" b="b"/>
                <a:pathLst>
                  <a:path w="10217" h="2382" extrusionOk="0">
                    <a:moveTo>
                      <a:pt x="1810" y="905"/>
                    </a:moveTo>
                    <a:lnTo>
                      <a:pt x="1810" y="1501"/>
                    </a:lnTo>
                    <a:lnTo>
                      <a:pt x="1215" y="1501"/>
                    </a:lnTo>
                    <a:lnTo>
                      <a:pt x="1215" y="905"/>
                    </a:lnTo>
                    <a:close/>
                    <a:moveTo>
                      <a:pt x="3001" y="905"/>
                    </a:moveTo>
                    <a:lnTo>
                      <a:pt x="3001" y="1501"/>
                    </a:lnTo>
                    <a:lnTo>
                      <a:pt x="2406" y="1501"/>
                    </a:lnTo>
                    <a:lnTo>
                      <a:pt x="2406" y="905"/>
                    </a:lnTo>
                    <a:close/>
                    <a:moveTo>
                      <a:pt x="8978" y="905"/>
                    </a:moveTo>
                    <a:lnTo>
                      <a:pt x="8978" y="1501"/>
                    </a:lnTo>
                    <a:lnTo>
                      <a:pt x="6002" y="1501"/>
                    </a:lnTo>
                    <a:lnTo>
                      <a:pt x="6002" y="905"/>
                    </a:lnTo>
                    <a:close/>
                    <a:moveTo>
                      <a:pt x="0" y="0"/>
                    </a:moveTo>
                    <a:lnTo>
                      <a:pt x="0" y="2382"/>
                    </a:lnTo>
                    <a:lnTo>
                      <a:pt x="10217" y="2382"/>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60"/>
          <p:cNvGrpSpPr/>
          <p:nvPr/>
        </p:nvGrpSpPr>
        <p:grpSpPr>
          <a:xfrm>
            <a:off x="720000" y="3453063"/>
            <a:ext cx="509700" cy="509700"/>
            <a:chOff x="645675" y="3453063"/>
            <a:chExt cx="509700" cy="509700"/>
          </a:xfrm>
        </p:grpSpPr>
        <p:sp>
          <p:nvSpPr>
            <p:cNvPr id="1136" name="Google Shape;1136;p60"/>
            <p:cNvSpPr/>
            <p:nvPr/>
          </p:nvSpPr>
          <p:spPr>
            <a:xfrm>
              <a:off x="6456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60"/>
            <p:cNvGrpSpPr/>
            <p:nvPr/>
          </p:nvGrpSpPr>
          <p:grpSpPr>
            <a:xfrm>
              <a:off x="773325" y="3528235"/>
              <a:ext cx="254400" cy="359354"/>
              <a:chOff x="773346" y="3550083"/>
              <a:chExt cx="254400" cy="359354"/>
            </a:xfrm>
          </p:grpSpPr>
          <p:sp>
            <p:nvSpPr>
              <p:cNvPr id="1138" name="Google Shape;1138;p60"/>
              <p:cNvSpPr/>
              <p:nvPr/>
            </p:nvSpPr>
            <p:spPr>
              <a:xfrm>
                <a:off x="869063" y="3718814"/>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869063" y="3634872"/>
                <a:ext cx="63001" cy="63001"/>
              </a:xfrm>
              <a:custGeom>
                <a:avLst/>
                <a:gdLst/>
                <a:ahLst/>
                <a:cxnLst/>
                <a:rect l="l" t="t" r="r" b="b"/>
                <a:pathLst>
                  <a:path w="1787" h="1787" extrusionOk="0">
                    <a:moveTo>
                      <a:pt x="595" y="0"/>
                    </a:moveTo>
                    <a:lnTo>
                      <a:pt x="595" y="286"/>
                    </a:lnTo>
                    <a:cubicBezTo>
                      <a:pt x="595" y="667"/>
                      <a:pt x="357" y="1000"/>
                      <a:pt x="0" y="1120"/>
                    </a:cubicBezTo>
                    <a:lnTo>
                      <a:pt x="0" y="1786"/>
                    </a:lnTo>
                    <a:lnTo>
                      <a:pt x="1786" y="1786"/>
                    </a:lnTo>
                    <a:lnTo>
                      <a:pt x="1786" y="1120"/>
                    </a:lnTo>
                    <a:cubicBezTo>
                      <a:pt x="1429" y="1000"/>
                      <a:pt x="1191" y="667"/>
                      <a:pt x="1191" y="286"/>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73346" y="3550083"/>
                <a:ext cx="254400" cy="359354"/>
              </a:xfrm>
              <a:custGeom>
                <a:avLst/>
                <a:gdLst/>
                <a:ahLst/>
                <a:cxnLst/>
                <a:rect l="l" t="t" r="r" b="b"/>
                <a:pathLst>
                  <a:path w="7216" h="10193" extrusionOk="0">
                    <a:moveTo>
                      <a:pt x="5096" y="1810"/>
                    </a:moveTo>
                    <a:lnTo>
                      <a:pt x="5096" y="2405"/>
                    </a:lnTo>
                    <a:lnTo>
                      <a:pt x="4501" y="2405"/>
                    </a:lnTo>
                    <a:lnTo>
                      <a:pt x="4501" y="2691"/>
                    </a:lnTo>
                    <a:cubicBezTo>
                      <a:pt x="4501" y="2882"/>
                      <a:pt x="4644" y="3001"/>
                      <a:pt x="4787" y="3001"/>
                    </a:cubicBezTo>
                    <a:lnTo>
                      <a:pt x="5096" y="3001"/>
                    </a:lnTo>
                    <a:lnTo>
                      <a:pt x="5096" y="5977"/>
                    </a:lnTo>
                    <a:lnTo>
                      <a:pt x="2120" y="5977"/>
                    </a:lnTo>
                    <a:lnTo>
                      <a:pt x="2120" y="3001"/>
                    </a:lnTo>
                    <a:lnTo>
                      <a:pt x="2405" y="3001"/>
                    </a:lnTo>
                    <a:cubicBezTo>
                      <a:pt x="2596" y="3001"/>
                      <a:pt x="2715" y="2834"/>
                      <a:pt x="2715" y="2691"/>
                    </a:cubicBezTo>
                    <a:lnTo>
                      <a:pt x="2715" y="2405"/>
                    </a:lnTo>
                    <a:lnTo>
                      <a:pt x="2120" y="2405"/>
                    </a:lnTo>
                    <a:lnTo>
                      <a:pt x="2120" y="1810"/>
                    </a:lnTo>
                    <a:close/>
                    <a:moveTo>
                      <a:pt x="3596" y="0"/>
                    </a:moveTo>
                    <a:cubicBezTo>
                      <a:pt x="1620" y="0"/>
                      <a:pt x="0" y="1643"/>
                      <a:pt x="0" y="3620"/>
                    </a:cubicBezTo>
                    <a:cubicBezTo>
                      <a:pt x="0" y="5525"/>
                      <a:pt x="3215" y="9716"/>
                      <a:pt x="3358" y="9907"/>
                    </a:cubicBezTo>
                    <a:lnTo>
                      <a:pt x="3596" y="10193"/>
                    </a:lnTo>
                    <a:lnTo>
                      <a:pt x="3834" y="9907"/>
                    </a:lnTo>
                    <a:cubicBezTo>
                      <a:pt x="4001" y="9716"/>
                      <a:pt x="7216" y="5501"/>
                      <a:pt x="7216" y="3620"/>
                    </a:cubicBezTo>
                    <a:cubicBezTo>
                      <a:pt x="7216" y="1643"/>
                      <a:pt x="5597" y="0"/>
                      <a:pt x="3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60"/>
          <p:cNvGrpSpPr/>
          <p:nvPr/>
        </p:nvGrpSpPr>
        <p:grpSpPr>
          <a:xfrm>
            <a:off x="7919200" y="2847213"/>
            <a:ext cx="509700" cy="509700"/>
            <a:chOff x="7892250" y="2847213"/>
            <a:chExt cx="509700" cy="509700"/>
          </a:xfrm>
        </p:grpSpPr>
        <p:sp>
          <p:nvSpPr>
            <p:cNvPr id="1142" name="Google Shape;1142;p60"/>
            <p:cNvSpPr/>
            <p:nvPr/>
          </p:nvSpPr>
          <p:spPr>
            <a:xfrm>
              <a:off x="78922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60"/>
            <p:cNvGrpSpPr/>
            <p:nvPr/>
          </p:nvGrpSpPr>
          <p:grpSpPr>
            <a:xfrm>
              <a:off x="7989228" y="2921962"/>
              <a:ext cx="315744" cy="360200"/>
              <a:chOff x="8039031" y="2922390"/>
              <a:chExt cx="315744" cy="360200"/>
            </a:xfrm>
          </p:grpSpPr>
          <p:sp>
            <p:nvSpPr>
              <p:cNvPr id="1144" name="Google Shape;1144;p60"/>
              <p:cNvSpPr/>
              <p:nvPr/>
            </p:nvSpPr>
            <p:spPr>
              <a:xfrm>
                <a:off x="8228773" y="2986202"/>
                <a:ext cx="63036" cy="63001"/>
              </a:xfrm>
              <a:custGeom>
                <a:avLst/>
                <a:gdLst/>
                <a:ahLst/>
                <a:cxnLst/>
                <a:rect l="l" t="t" r="r" b="b"/>
                <a:pathLst>
                  <a:path w="1788" h="1787" extrusionOk="0">
                    <a:moveTo>
                      <a:pt x="906" y="0"/>
                    </a:moveTo>
                    <a:cubicBezTo>
                      <a:pt x="406" y="0"/>
                      <a:pt x="1" y="381"/>
                      <a:pt x="1" y="905"/>
                    </a:cubicBezTo>
                    <a:cubicBezTo>
                      <a:pt x="1" y="1405"/>
                      <a:pt x="406" y="1786"/>
                      <a:pt x="906" y="1786"/>
                    </a:cubicBezTo>
                    <a:cubicBezTo>
                      <a:pt x="1406" y="1786"/>
                      <a:pt x="1787" y="1405"/>
                      <a:pt x="1787" y="905"/>
                    </a:cubicBezTo>
                    <a:cubicBezTo>
                      <a:pt x="1787" y="429"/>
                      <a:pt x="1406"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8165808" y="3028966"/>
                <a:ext cx="63001" cy="63036"/>
              </a:xfrm>
              <a:custGeom>
                <a:avLst/>
                <a:gdLst/>
                <a:ahLst/>
                <a:cxnLst/>
                <a:rect l="l" t="t" r="r" b="b"/>
                <a:pathLst>
                  <a:path w="1787" h="1788" extrusionOk="0">
                    <a:moveTo>
                      <a:pt x="944" y="1"/>
                    </a:moveTo>
                    <a:cubicBezTo>
                      <a:pt x="931" y="1"/>
                      <a:pt x="918" y="1"/>
                      <a:pt x="906" y="2"/>
                    </a:cubicBezTo>
                    <a:cubicBezTo>
                      <a:pt x="406" y="2"/>
                      <a:pt x="1" y="407"/>
                      <a:pt x="1" y="907"/>
                    </a:cubicBezTo>
                    <a:cubicBezTo>
                      <a:pt x="1" y="1407"/>
                      <a:pt x="406" y="1788"/>
                      <a:pt x="906" y="1788"/>
                    </a:cubicBezTo>
                    <a:cubicBezTo>
                      <a:pt x="1406" y="1788"/>
                      <a:pt x="1787" y="1407"/>
                      <a:pt x="1787" y="907"/>
                    </a:cubicBezTo>
                    <a:cubicBezTo>
                      <a:pt x="1787" y="420"/>
                      <a:pt x="1403" y="1"/>
                      <a:pt x="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8291774" y="3028966"/>
                <a:ext cx="63001" cy="63036"/>
              </a:xfrm>
              <a:custGeom>
                <a:avLst/>
                <a:gdLst/>
                <a:ahLst/>
                <a:cxnLst/>
                <a:rect l="l" t="t" r="r" b="b"/>
                <a:pathLst>
                  <a:path w="1787" h="1788" extrusionOk="0">
                    <a:moveTo>
                      <a:pt x="945" y="1"/>
                    </a:moveTo>
                    <a:cubicBezTo>
                      <a:pt x="932" y="1"/>
                      <a:pt x="918" y="1"/>
                      <a:pt x="905" y="2"/>
                    </a:cubicBezTo>
                    <a:cubicBezTo>
                      <a:pt x="405" y="2"/>
                      <a:pt x="0" y="407"/>
                      <a:pt x="0" y="907"/>
                    </a:cubicBezTo>
                    <a:cubicBezTo>
                      <a:pt x="0" y="1407"/>
                      <a:pt x="405" y="1788"/>
                      <a:pt x="905" y="1788"/>
                    </a:cubicBezTo>
                    <a:cubicBezTo>
                      <a:pt x="1405" y="1788"/>
                      <a:pt x="1786" y="1407"/>
                      <a:pt x="1786" y="907"/>
                    </a:cubicBezTo>
                    <a:cubicBezTo>
                      <a:pt x="1786" y="420"/>
                      <a:pt x="1425" y="1"/>
                      <a:pt x="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8185974" y="3091967"/>
                <a:ext cx="146943" cy="99877"/>
              </a:xfrm>
              <a:custGeom>
                <a:avLst/>
                <a:gdLst/>
                <a:ahLst/>
                <a:cxnLst/>
                <a:rect l="l" t="t" r="r" b="b"/>
                <a:pathLst>
                  <a:path w="4168" h="2833" extrusionOk="0">
                    <a:moveTo>
                      <a:pt x="2096" y="1"/>
                    </a:moveTo>
                    <a:cubicBezTo>
                      <a:pt x="953" y="1"/>
                      <a:pt x="0" y="954"/>
                      <a:pt x="0" y="2097"/>
                    </a:cubicBezTo>
                    <a:cubicBezTo>
                      <a:pt x="24" y="2311"/>
                      <a:pt x="72" y="2597"/>
                      <a:pt x="262" y="2740"/>
                    </a:cubicBezTo>
                    <a:cubicBezTo>
                      <a:pt x="363" y="2807"/>
                      <a:pt x="464" y="2832"/>
                      <a:pt x="566" y="2832"/>
                    </a:cubicBezTo>
                    <a:cubicBezTo>
                      <a:pt x="755" y="2832"/>
                      <a:pt x="951" y="2745"/>
                      <a:pt x="1167" y="2668"/>
                    </a:cubicBezTo>
                    <a:cubicBezTo>
                      <a:pt x="1429" y="2549"/>
                      <a:pt x="1763" y="2382"/>
                      <a:pt x="2096" y="2382"/>
                    </a:cubicBezTo>
                    <a:cubicBezTo>
                      <a:pt x="2406" y="2382"/>
                      <a:pt x="2739" y="2549"/>
                      <a:pt x="3001" y="2668"/>
                    </a:cubicBezTo>
                    <a:cubicBezTo>
                      <a:pt x="3202" y="2745"/>
                      <a:pt x="3412" y="2832"/>
                      <a:pt x="3607" y="2832"/>
                    </a:cubicBezTo>
                    <a:cubicBezTo>
                      <a:pt x="3713" y="2832"/>
                      <a:pt x="3814" y="2807"/>
                      <a:pt x="3906" y="2740"/>
                    </a:cubicBezTo>
                    <a:cubicBezTo>
                      <a:pt x="4144" y="2597"/>
                      <a:pt x="4168" y="2311"/>
                      <a:pt x="4168" y="2097"/>
                    </a:cubicBezTo>
                    <a:cubicBezTo>
                      <a:pt x="4168" y="930"/>
                      <a:pt x="3215"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8059197" y="2922390"/>
                <a:ext cx="83977" cy="255281"/>
              </a:xfrm>
              <a:custGeom>
                <a:avLst/>
                <a:gdLst/>
                <a:ahLst/>
                <a:cxnLst/>
                <a:rect l="l" t="t" r="r" b="b"/>
                <a:pathLst>
                  <a:path w="2382" h="7241" extrusionOk="0">
                    <a:moveTo>
                      <a:pt x="929" y="0"/>
                    </a:moveTo>
                    <a:lnTo>
                      <a:pt x="929" y="2168"/>
                    </a:lnTo>
                    <a:cubicBezTo>
                      <a:pt x="929" y="2406"/>
                      <a:pt x="810" y="2620"/>
                      <a:pt x="596" y="2763"/>
                    </a:cubicBezTo>
                    <a:cubicBezTo>
                      <a:pt x="239" y="3001"/>
                      <a:pt x="0" y="3430"/>
                      <a:pt x="0" y="3858"/>
                    </a:cubicBezTo>
                    <a:lnTo>
                      <a:pt x="0" y="7240"/>
                    </a:lnTo>
                    <a:lnTo>
                      <a:pt x="2382" y="7240"/>
                    </a:lnTo>
                    <a:lnTo>
                      <a:pt x="2382" y="3858"/>
                    </a:lnTo>
                    <a:cubicBezTo>
                      <a:pt x="2382" y="3430"/>
                      <a:pt x="2168" y="3025"/>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8039031" y="3196921"/>
                <a:ext cx="126812" cy="85670"/>
              </a:xfrm>
              <a:custGeom>
                <a:avLst/>
                <a:gdLst/>
                <a:ahLst/>
                <a:cxnLst/>
                <a:rect l="l" t="t" r="r" b="b"/>
                <a:pathLst>
                  <a:path w="3597" h="2430" extrusionOk="0">
                    <a:moveTo>
                      <a:pt x="1" y="1"/>
                    </a:moveTo>
                    <a:lnTo>
                      <a:pt x="1" y="596"/>
                    </a:lnTo>
                    <a:lnTo>
                      <a:pt x="1501" y="596"/>
                    </a:lnTo>
                    <a:lnTo>
                      <a:pt x="1501" y="1834"/>
                    </a:lnTo>
                    <a:lnTo>
                      <a:pt x="596" y="1834"/>
                    </a:lnTo>
                    <a:lnTo>
                      <a:pt x="596" y="2430"/>
                    </a:lnTo>
                    <a:lnTo>
                      <a:pt x="2978" y="2430"/>
                    </a:lnTo>
                    <a:lnTo>
                      <a:pt x="2978" y="1834"/>
                    </a:lnTo>
                    <a:lnTo>
                      <a:pt x="2097" y="1834"/>
                    </a:lnTo>
                    <a:lnTo>
                      <a:pt x="2097" y="596"/>
                    </a:lnTo>
                    <a:lnTo>
                      <a:pt x="3597" y="596"/>
                    </a:lnTo>
                    <a:lnTo>
                      <a:pt x="3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0"/>
          <p:cNvGrpSpPr/>
          <p:nvPr/>
        </p:nvGrpSpPr>
        <p:grpSpPr>
          <a:xfrm>
            <a:off x="7119289" y="2847213"/>
            <a:ext cx="509700" cy="509700"/>
            <a:chOff x="7087075" y="2847213"/>
            <a:chExt cx="509700" cy="509700"/>
          </a:xfrm>
        </p:grpSpPr>
        <p:sp>
          <p:nvSpPr>
            <p:cNvPr id="1151" name="Google Shape;1151;p60"/>
            <p:cNvSpPr/>
            <p:nvPr/>
          </p:nvSpPr>
          <p:spPr>
            <a:xfrm>
              <a:off x="70870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60"/>
            <p:cNvGrpSpPr/>
            <p:nvPr/>
          </p:nvGrpSpPr>
          <p:grpSpPr>
            <a:xfrm>
              <a:off x="7162230" y="2921962"/>
              <a:ext cx="359389" cy="360200"/>
              <a:chOff x="7197357" y="2922390"/>
              <a:chExt cx="359389" cy="360200"/>
            </a:xfrm>
          </p:grpSpPr>
          <p:sp>
            <p:nvSpPr>
              <p:cNvPr id="1153" name="Google Shape;1153;p60"/>
              <p:cNvSpPr/>
              <p:nvPr/>
            </p:nvSpPr>
            <p:spPr>
              <a:xfrm>
                <a:off x="7261169" y="2922390"/>
                <a:ext cx="230920" cy="200671"/>
              </a:xfrm>
              <a:custGeom>
                <a:avLst/>
                <a:gdLst/>
                <a:ahLst/>
                <a:cxnLst/>
                <a:rect l="l" t="t" r="r" b="b"/>
                <a:pathLst>
                  <a:path w="6550" h="5692" extrusionOk="0">
                    <a:moveTo>
                      <a:pt x="3573" y="1810"/>
                    </a:moveTo>
                    <a:lnTo>
                      <a:pt x="3573" y="2405"/>
                    </a:lnTo>
                    <a:lnTo>
                      <a:pt x="4168" y="2405"/>
                    </a:lnTo>
                    <a:lnTo>
                      <a:pt x="4168" y="3001"/>
                    </a:lnTo>
                    <a:lnTo>
                      <a:pt x="3573" y="3001"/>
                    </a:lnTo>
                    <a:lnTo>
                      <a:pt x="3573" y="3596"/>
                    </a:lnTo>
                    <a:lnTo>
                      <a:pt x="2977" y="3596"/>
                    </a:lnTo>
                    <a:lnTo>
                      <a:pt x="2977" y="3001"/>
                    </a:lnTo>
                    <a:lnTo>
                      <a:pt x="2382" y="3001"/>
                    </a:lnTo>
                    <a:lnTo>
                      <a:pt x="2382" y="2405"/>
                    </a:lnTo>
                    <a:lnTo>
                      <a:pt x="2977" y="2405"/>
                    </a:lnTo>
                    <a:lnTo>
                      <a:pt x="2977" y="1810"/>
                    </a:lnTo>
                    <a:close/>
                    <a:moveTo>
                      <a:pt x="2072" y="0"/>
                    </a:moveTo>
                    <a:cubicBezTo>
                      <a:pt x="929" y="0"/>
                      <a:pt x="1" y="953"/>
                      <a:pt x="1" y="2120"/>
                    </a:cubicBezTo>
                    <a:cubicBezTo>
                      <a:pt x="1" y="3287"/>
                      <a:pt x="858" y="3882"/>
                      <a:pt x="1834" y="4549"/>
                    </a:cubicBezTo>
                    <a:cubicBezTo>
                      <a:pt x="2263" y="4858"/>
                      <a:pt x="2668" y="5144"/>
                      <a:pt x="3096" y="5501"/>
                    </a:cubicBezTo>
                    <a:lnTo>
                      <a:pt x="3311" y="5692"/>
                    </a:lnTo>
                    <a:lnTo>
                      <a:pt x="3501" y="5501"/>
                    </a:lnTo>
                    <a:cubicBezTo>
                      <a:pt x="3978" y="5096"/>
                      <a:pt x="4454" y="4763"/>
                      <a:pt x="4859" y="4477"/>
                    </a:cubicBezTo>
                    <a:cubicBezTo>
                      <a:pt x="5764" y="3787"/>
                      <a:pt x="6550" y="3263"/>
                      <a:pt x="6550" y="2120"/>
                    </a:cubicBezTo>
                    <a:cubicBezTo>
                      <a:pt x="6550" y="953"/>
                      <a:pt x="5597" y="0"/>
                      <a:pt x="4454" y="0"/>
                    </a:cubicBezTo>
                    <a:cubicBezTo>
                      <a:pt x="4025" y="0"/>
                      <a:pt x="3597" y="191"/>
                      <a:pt x="3263" y="548"/>
                    </a:cubicBezTo>
                    <a:cubicBezTo>
                      <a:pt x="2954" y="191"/>
                      <a:pt x="2525"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7387946" y="3018918"/>
                <a:ext cx="168801" cy="263672"/>
              </a:xfrm>
              <a:custGeom>
                <a:avLst/>
                <a:gdLst/>
                <a:ahLst/>
                <a:cxnLst/>
                <a:rect l="l" t="t" r="r" b="b"/>
                <a:pathLst>
                  <a:path w="4788" h="7479" extrusionOk="0">
                    <a:moveTo>
                      <a:pt x="4406" y="1"/>
                    </a:moveTo>
                    <a:cubicBezTo>
                      <a:pt x="3787" y="1"/>
                      <a:pt x="3644" y="2835"/>
                      <a:pt x="3644" y="2906"/>
                    </a:cubicBezTo>
                    <a:cubicBezTo>
                      <a:pt x="3573" y="3311"/>
                      <a:pt x="3287" y="3930"/>
                      <a:pt x="2811" y="4287"/>
                    </a:cubicBezTo>
                    <a:lnTo>
                      <a:pt x="1501" y="5240"/>
                    </a:lnTo>
                    <a:lnTo>
                      <a:pt x="1144" y="4764"/>
                    </a:lnTo>
                    <a:lnTo>
                      <a:pt x="2453" y="3811"/>
                    </a:lnTo>
                    <a:cubicBezTo>
                      <a:pt x="2954" y="3430"/>
                      <a:pt x="3192" y="2763"/>
                      <a:pt x="2572" y="2763"/>
                    </a:cubicBezTo>
                    <a:cubicBezTo>
                      <a:pt x="2001" y="2763"/>
                      <a:pt x="929" y="3430"/>
                      <a:pt x="596" y="3692"/>
                    </a:cubicBezTo>
                    <a:cubicBezTo>
                      <a:pt x="215" y="4025"/>
                      <a:pt x="1" y="4478"/>
                      <a:pt x="1" y="4978"/>
                    </a:cubicBezTo>
                    <a:lnTo>
                      <a:pt x="1" y="7479"/>
                    </a:lnTo>
                    <a:lnTo>
                      <a:pt x="1787" y="7479"/>
                    </a:lnTo>
                    <a:cubicBezTo>
                      <a:pt x="1787" y="7193"/>
                      <a:pt x="1930" y="6883"/>
                      <a:pt x="2168" y="6597"/>
                    </a:cubicBezTo>
                    <a:cubicBezTo>
                      <a:pt x="2406" y="6264"/>
                      <a:pt x="2763" y="5931"/>
                      <a:pt x="3144" y="5573"/>
                    </a:cubicBezTo>
                    <a:cubicBezTo>
                      <a:pt x="3858" y="4930"/>
                      <a:pt x="4573" y="4240"/>
                      <a:pt x="4716" y="3525"/>
                    </a:cubicBezTo>
                    <a:cubicBezTo>
                      <a:pt x="4763" y="3049"/>
                      <a:pt x="4787" y="2239"/>
                      <a:pt x="4787" y="1549"/>
                    </a:cubicBezTo>
                    <a:cubicBezTo>
                      <a:pt x="4763" y="763"/>
                      <a:pt x="4716" y="48"/>
                      <a:pt x="4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7197357" y="3018918"/>
                <a:ext cx="168801" cy="263672"/>
              </a:xfrm>
              <a:custGeom>
                <a:avLst/>
                <a:gdLst/>
                <a:ahLst/>
                <a:cxnLst/>
                <a:rect l="l" t="t" r="r" b="b"/>
                <a:pathLst>
                  <a:path w="4788" h="7479" extrusionOk="0">
                    <a:moveTo>
                      <a:pt x="358" y="1"/>
                    </a:moveTo>
                    <a:cubicBezTo>
                      <a:pt x="24" y="48"/>
                      <a:pt x="1" y="1025"/>
                      <a:pt x="1" y="1954"/>
                    </a:cubicBezTo>
                    <a:cubicBezTo>
                      <a:pt x="1" y="2620"/>
                      <a:pt x="48" y="3287"/>
                      <a:pt x="72" y="3525"/>
                    </a:cubicBezTo>
                    <a:cubicBezTo>
                      <a:pt x="167" y="4216"/>
                      <a:pt x="906" y="4883"/>
                      <a:pt x="1620" y="5573"/>
                    </a:cubicBezTo>
                    <a:cubicBezTo>
                      <a:pt x="1977" y="5907"/>
                      <a:pt x="2382" y="6264"/>
                      <a:pt x="2596" y="6597"/>
                    </a:cubicBezTo>
                    <a:cubicBezTo>
                      <a:pt x="2835" y="6883"/>
                      <a:pt x="3001" y="7217"/>
                      <a:pt x="3001" y="7479"/>
                    </a:cubicBezTo>
                    <a:lnTo>
                      <a:pt x="4787" y="7479"/>
                    </a:lnTo>
                    <a:lnTo>
                      <a:pt x="4787" y="5002"/>
                    </a:lnTo>
                    <a:cubicBezTo>
                      <a:pt x="4764" y="4478"/>
                      <a:pt x="4525" y="3978"/>
                      <a:pt x="4097" y="3644"/>
                    </a:cubicBezTo>
                    <a:cubicBezTo>
                      <a:pt x="3263" y="3073"/>
                      <a:pt x="2620" y="2787"/>
                      <a:pt x="2192" y="2787"/>
                    </a:cubicBezTo>
                    <a:cubicBezTo>
                      <a:pt x="1549" y="2787"/>
                      <a:pt x="1787" y="3430"/>
                      <a:pt x="2311" y="3811"/>
                    </a:cubicBezTo>
                    <a:lnTo>
                      <a:pt x="3620" y="4764"/>
                    </a:lnTo>
                    <a:lnTo>
                      <a:pt x="3263" y="5240"/>
                    </a:lnTo>
                    <a:lnTo>
                      <a:pt x="1953" y="4287"/>
                    </a:lnTo>
                    <a:cubicBezTo>
                      <a:pt x="1453" y="3930"/>
                      <a:pt x="1191" y="3311"/>
                      <a:pt x="1120" y="2906"/>
                    </a:cubicBezTo>
                    <a:cubicBezTo>
                      <a:pt x="1120" y="2835"/>
                      <a:pt x="953"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60"/>
          <p:cNvGrpSpPr/>
          <p:nvPr/>
        </p:nvGrpSpPr>
        <p:grpSpPr>
          <a:xfrm>
            <a:off x="6319378" y="2847213"/>
            <a:ext cx="509700" cy="509700"/>
            <a:chOff x="6281900" y="2847213"/>
            <a:chExt cx="509700" cy="509700"/>
          </a:xfrm>
        </p:grpSpPr>
        <p:sp>
          <p:nvSpPr>
            <p:cNvPr id="1157" name="Google Shape;1157;p60"/>
            <p:cNvSpPr/>
            <p:nvPr/>
          </p:nvSpPr>
          <p:spPr>
            <a:xfrm>
              <a:off x="628190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60"/>
            <p:cNvGrpSpPr/>
            <p:nvPr/>
          </p:nvGrpSpPr>
          <p:grpSpPr>
            <a:xfrm>
              <a:off x="6399044" y="2921539"/>
              <a:ext cx="275412" cy="361046"/>
              <a:chOff x="6419072" y="2921967"/>
              <a:chExt cx="275412" cy="361046"/>
            </a:xfrm>
          </p:grpSpPr>
          <p:sp>
            <p:nvSpPr>
              <p:cNvPr id="1159" name="Google Shape;1159;p60"/>
              <p:cNvSpPr/>
              <p:nvPr/>
            </p:nvSpPr>
            <p:spPr>
              <a:xfrm>
                <a:off x="6610506" y="3154509"/>
                <a:ext cx="83977" cy="63001"/>
              </a:xfrm>
              <a:custGeom>
                <a:avLst/>
                <a:gdLst/>
                <a:ahLst/>
                <a:cxnLst/>
                <a:rect l="l" t="t" r="r" b="b"/>
                <a:pathLst>
                  <a:path w="2382" h="1787" extrusionOk="0">
                    <a:moveTo>
                      <a:pt x="0" y="1"/>
                    </a:moveTo>
                    <a:lnTo>
                      <a:pt x="0" y="596"/>
                    </a:lnTo>
                    <a:lnTo>
                      <a:pt x="596" y="596"/>
                    </a:lnTo>
                    <a:lnTo>
                      <a:pt x="596" y="906"/>
                    </a:lnTo>
                    <a:cubicBezTo>
                      <a:pt x="596" y="1072"/>
                      <a:pt x="453" y="1192"/>
                      <a:pt x="310" y="1192"/>
                    </a:cubicBezTo>
                    <a:lnTo>
                      <a:pt x="0" y="1192"/>
                    </a:lnTo>
                    <a:lnTo>
                      <a:pt x="0" y="1787"/>
                    </a:lnTo>
                    <a:lnTo>
                      <a:pt x="2382" y="1787"/>
                    </a:lnTo>
                    <a:lnTo>
                      <a:pt x="2382" y="1192"/>
                    </a:lnTo>
                    <a:lnTo>
                      <a:pt x="2096" y="1192"/>
                    </a:lnTo>
                    <a:cubicBezTo>
                      <a:pt x="1905" y="1192"/>
                      <a:pt x="1786" y="1049"/>
                      <a:pt x="1786" y="906"/>
                    </a:cubicBezTo>
                    <a:lnTo>
                      <a:pt x="1786"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609660" y="3239332"/>
                <a:ext cx="83977" cy="43681"/>
              </a:xfrm>
              <a:custGeom>
                <a:avLst/>
                <a:gdLst/>
                <a:ahLst/>
                <a:cxnLst/>
                <a:rect l="l" t="t" r="r" b="b"/>
                <a:pathLst>
                  <a:path w="2382" h="1239" extrusionOk="0">
                    <a:moveTo>
                      <a:pt x="1" y="0"/>
                    </a:moveTo>
                    <a:lnTo>
                      <a:pt x="1" y="1238"/>
                    </a:lnTo>
                    <a:lnTo>
                      <a:pt x="2382" y="1238"/>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419072" y="2921967"/>
                <a:ext cx="232612" cy="338377"/>
              </a:xfrm>
              <a:custGeom>
                <a:avLst/>
                <a:gdLst/>
                <a:ahLst/>
                <a:cxnLst/>
                <a:rect l="l" t="t" r="r" b="b"/>
                <a:pathLst>
                  <a:path w="6598" h="9598" extrusionOk="0">
                    <a:moveTo>
                      <a:pt x="5407" y="2429"/>
                    </a:moveTo>
                    <a:lnTo>
                      <a:pt x="5407" y="3025"/>
                    </a:lnTo>
                    <a:lnTo>
                      <a:pt x="3025" y="3025"/>
                    </a:lnTo>
                    <a:lnTo>
                      <a:pt x="3025" y="2429"/>
                    </a:lnTo>
                    <a:close/>
                    <a:moveTo>
                      <a:pt x="2501" y="1620"/>
                    </a:moveTo>
                    <a:lnTo>
                      <a:pt x="2930" y="2048"/>
                    </a:lnTo>
                    <a:lnTo>
                      <a:pt x="1834" y="3144"/>
                    </a:lnTo>
                    <a:lnTo>
                      <a:pt x="1168" y="2501"/>
                    </a:lnTo>
                    <a:lnTo>
                      <a:pt x="1596" y="2072"/>
                    </a:lnTo>
                    <a:lnTo>
                      <a:pt x="1834" y="2310"/>
                    </a:lnTo>
                    <a:lnTo>
                      <a:pt x="2501" y="1620"/>
                    </a:lnTo>
                    <a:close/>
                    <a:moveTo>
                      <a:pt x="5407" y="4215"/>
                    </a:moveTo>
                    <a:lnTo>
                      <a:pt x="5407" y="4811"/>
                    </a:lnTo>
                    <a:lnTo>
                      <a:pt x="3025" y="4811"/>
                    </a:lnTo>
                    <a:lnTo>
                      <a:pt x="3025" y="4215"/>
                    </a:lnTo>
                    <a:close/>
                    <a:moveTo>
                      <a:pt x="2501" y="3406"/>
                    </a:moveTo>
                    <a:lnTo>
                      <a:pt x="2930" y="3834"/>
                    </a:lnTo>
                    <a:lnTo>
                      <a:pt x="1834" y="4930"/>
                    </a:lnTo>
                    <a:lnTo>
                      <a:pt x="1168" y="4287"/>
                    </a:lnTo>
                    <a:lnTo>
                      <a:pt x="1596" y="3858"/>
                    </a:lnTo>
                    <a:lnTo>
                      <a:pt x="1834" y="4096"/>
                    </a:lnTo>
                    <a:lnTo>
                      <a:pt x="2501" y="3406"/>
                    </a:lnTo>
                    <a:close/>
                    <a:moveTo>
                      <a:pt x="4216" y="6001"/>
                    </a:moveTo>
                    <a:lnTo>
                      <a:pt x="4216" y="6597"/>
                    </a:lnTo>
                    <a:lnTo>
                      <a:pt x="3025" y="6597"/>
                    </a:lnTo>
                    <a:lnTo>
                      <a:pt x="3025" y="6001"/>
                    </a:lnTo>
                    <a:close/>
                    <a:moveTo>
                      <a:pt x="2501" y="5192"/>
                    </a:moveTo>
                    <a:lnTo>
                      <a:pt x="2930" y="5620"/>
                    </a:lnTo>
                    <a:lnTo>
                      <a:pt x="1834" y="6716"/>
                    </a:lnTo>
                    <a:lnTo>
                      <a:pt x="1168" y="6073"/>
                    </a:lnTo>
                    <a:lnTo>
                      <a:pt x="1596" y="5644"/>
                    </a:lnTo>
                    <a:lnTo>
                      <a:pt x="1834" y="5882"/>
                    </a:lnTo>
                    <a:lnTo>
                      <a:pt x="2501" y="5192"/>
                    </a:lnTo>
                    <a:close/>
                    <a:moveTo>
                      <a:pt x="1" y="0"/>
                    </a:moveTo>
                    <a:lnTo>
                      <a:pt x="1" y="9597"/>
                    </a:lnTo>
                    <a:lnTo>
                      <a:pt x="4811" y="9597"/>
                    </a:lnTo>
                    <a:lnTo>
                      <a:pt x="4811" y="6001"/>
                    </a:lnTo>
                    <a:lnTo>
                      <a:pt x="6597" y="6001"/>
                    </a:lnTo>
                    <a:lnTo>
                      <a:pt x="6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60"/>
          <p:cNvGrpSpPr/>
          <p:nvPr/>
        </p:nvGrpSpPr>
        <p:grpSpPr>
          <a:xfrm>
            <a:off x="5519467" y="2847213"/>
            <a:ext cx="509700" cy="509700"/>
            <a:chOff x="5476725" y="2847213"/>
            <a:chExt cx="509700" cy="509700"/>
          </a:xfrm>
        </p:grpSpPr>
        <p:sp>
          <p:nvSpPr>
            <p:cNvPr id="1163" name="Google Shape;1163;p60"/>
            <p:cNvSpPr/>
            <p:nvPr/>
          </p:nvSpPr>
          <p:spPr>
            <a:xfrm>
              <a:off x="54767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60"/>
            <p:cNvGrpSpPr/>
            <p:nvPr/>
          </p:nvGrpSpPr>
          <p:grpSpPr>
            <a:xfrm>
              <a:off x="5551052" y="2965203"/>
              <a:ext cx="361046" cy="273720"/>
              <a:chOff x="5555575" y="2965630"/>
              <a:chExt cx="361046" cy="273720"/>
            </a:xfrm>
          </p:grpSpPr>
          <p:sp>
            <p:nvSpPr>
              <p:cNvPr id="1165" name="Google Shape;1165;p60"/>
              <p:cNvSpPr/>
              <p:nvPr/>
            </p:nvSpPr>
            <p:spPr>
              <a:xfrm>
                <a:off x="5681506" y="3070584"/>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5682352" y="2965630"/>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7" y="2382"/>
                    </a:lnTo>
                    <a:lnTo>
                      <a:pt x="2977" y="1191"/>
                    </a:lnTo>
                    <a:lnTo>
                      <a:pt x="2692" y="1191"/>
                    </a:lnTo>
                    <a:cubicBezTo>
                      <a:pt x="2501" y="1191"/>
                      <a:pt x="2382" y="1048"/>
                      <a:pt x="2382" y="905"/>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5555575" y="3028596"/>
                <a:ext cx="361046" cy="210754"/>
              </a:xfrm>
              <a:custGeom>
                <a:avLst/>
                <a:gdLst/>
                <a:ahLst/>
                <a:cxnLst/>
                <a:rect l="l" t="t" r="r" b="b"/>
                <a:pathLst>
                  <a:path w="10241" h="5978" extrusionOk="0">
                    <a:moveTo>
                      <a:pt x="1" y="0"/>
                    </a:moveTo>
                    <a:lnTo>
                      <a:pt x="1" y="1786"/>
                    </a:lnTo>
                    <a:lnTo>
                      <a:pt x="715" y="1786"/>
                    </a:lnTo>
                    <a:cubicBezTo>
                      <a:pt x="834" y="2358"/>
                      <a:pt x="1025" y="2882"/>
                      <a:pt x="1358" y="3358"/>
                    </a:cubicBezTo>
                    <a:lnTo>
                      <a:pt x="858" y="3882"/>
                    </a:lnTo>
                    <a:lnTo>
                      <a:pt x="2144" y="5144"/>
                    </a:lnTo>
                    <a:lnTo>
                      <a:pt x="2644" y="4644"/>
                    </a:lnTo>
                    <a:cubicBezTo>
                      <a:pt x="3120" y="4978"/>
                      <a:pt x="3644" y="5192"/>
                      <a:pt x="4216" y="5311"/>
                    </a:cubicBezTo>
                    <a:lnTo>
                      <a:pt x="4216" y="5978"/>
                    </a:lnTo>
                    <a:lnTo>
                      <a:pt x="6002" y="5978"/>
                    </a:lnTo>
                    <a:lnTo>
                      <a:pt x="6002" y="5311"/>
                    </a:lnTo>
                    <a:cubicBezTo>
                      <a:pt x="6573" y="5192"/>
                      <a:pt x="7097" y="4978"/>
                      <a:pt x="7574" y="4644"/>
                    </a:cubicBezTo>
                    <a:lnTo>
                      <a:pt x="8098" y="5144"/>
                    </a:lnTo>
                    <a:lnTo>
                      <a:pt x="9360" y="3882"/>
                    </a:lnTo>
                    <a:lnTo>
                      <a:pt x="8860" y="3358"/>
                    </a:lnTo>
                    <a:cubicBezTo>
                      <a:pt x="9193" y="2882"/>
                      <a:pt x="9407" y="2358"/>
                      <a:pt x="9526" y="1786"/>
                    </a:cubicBezTo>
                    <a:lnTo>
                      <a:pt x="10241" y="1786"/>
                    </a:lnTo>
                    <a:lnTo>
                      <a:pt x="10241" y="0"/>
                    </a:lnTo>
                    <a:lnTo>
                      <a:pt x="7645" y="0"/>
                    </a:lnTo>
                    <a:cubicBezTo>
                      <a:pt x="7669" y="239"/>
                      <a:pt x="7764" y="500"/>
                      <a:pt x="7764" y="905"/>
                    </a:cubicBezTo>
                    <a:cubicBezTo>
                      <a:pt x="7764" y="2382"/>
                      <a:pt x="6550" y="3573"/>
                      <a:pt x="5097" y="3573"/>
                    </a:cubicBezTo>
                    <a:cubicBezTo>
                      <a:pt x="3597" y="3573"/>
                      <a:pt x="2406" y="2358"/>
                      <a:pt x="2406" y="905"/>
                    </a:cubicBezTo>
                    <a:cubicBezTo>
                      <a:pt x="2406" y="500"/>
                      <a:pt x="2501" y="262"/>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8" name="Google Shape;1168;p60"/>
          <p:cNvGrpSpPr/>
          <p:nvPr/>
        </p:nvGrpSpPr>
        <p:grpSpPr>
          <a:xfrm>
            <a:off x="4719556" y="2847213"/>
            <a:ext cx="509700" cy="509700"/>
            <a:chOff x="4671550" y="2847213"/>
            <a:chExt cx="509700" cy="509700"/>
          </a:xfrm>
        </p:grpSpPr>
        <p:sp>
          <p:nvSpPr>
            <p:cNvPr id="1169" name="Google Shape;1169;p60"/>
            <p:cNvSpPr/>
            <p:nvPr/>
          </p:nvSpPr>
          <p:spPr>
            <a:xfrm>
              <a:off x="46715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60"/>
            <p:cNvGrpSpPr/>
            <p:nvPr/>
          </p:nvGrpSpPr>
          <p:grpSpPr>
            <a:xfrm>
              <a:off x="4768123" y="2921962"/>
              <a:ext cx="316555" cy="360200"/>
              <a:chOff x="4755872" y="2922390"/>
              <a:chExt cx="316555" cy="360200"/>
            </a:xfrm>
          </p:grpSpPr>
          <p:sp>
            <p:nvSpPr>
              <p:cNvPr id="1171" name="Google Shape;1171;p60"/>
              <p:cNvSpPr/>
              <p:nvPr/>
            </p:nvSpPr>
            <p:spPr>
              <a:xfrm>
                <a:off x="4778541" y="3050824"/>
                <a:ext cx="104954" cy="104989"/>
              </a:xfrm>
              <a:custGeom>
                <a:avLst/>
                <a:gdLst/>
                <a:ahLst/>
                <a:cxnLst/>
                <a:rect l="l" t="t" r="r" b="b"/>
                <a:pathLst>
                  <a:path w="2977" h="2978" extrusionOk="0">
                    <a:moveTo>
                      <a:pt x="1477" y="1"/>
                    </a:moveTo>
                    <a:cubicBezTo>
                      <a:pt x="643" y="1"/>
                      <a:pt x="0" y="644"/>
                      <a:pt x="0" y="1477"/>
                    </a:cubicBezTo>
                    <a:cubicBezTo>
                      <a:pt x="0" y="2311"/>
                      <a:pt x="643" y="2978"/>
                      <a:pt x="1477" y="2978"/>
                    </a:cubicBezTo>
                    <a:cubicBezTo>
                      <a:pt x="2310" y="2978"/>
                      <a:pt x="2977" y="2311"/>
                      <a:pt x="2977" y="1477"/>
                    </a:cubicBezTo>
                    <a:cubicBezTo>
                      <a:pt x="2977" y="644"/>
                      <a:pt x="2310"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755872" y="3155778"/>
                <a:ext cx="148635" cy="125966"/>
              </a:xfrm>
              <a:custGeom>
                <a:avLst/>
                <a:gdLst/>
                <a:ahLst/>
                <a:cxnLst/>
                <a:rect l="l" t="t" r="r" b="b"/>
                <a:pathLst>
                  <a:path w="4216" h="3573" extrusionOk="0">
                    <a:moveTo>
                      <a:pt x="2120" y="1"/>
                    </a:moveTo>
                    <a:cubicBezTo>
                      <a:pt x="953" y="1"/>
                      <a:pt x="0" y="929"/>
                      <a:pt x="0" y="2072"/>
                    </a:cubicBezTo>
                    <a:lnTo>
                      <a:pt x="0" y="3573"/>
                    </a:lnTo>
                    <a:lnTo>
                      <a:pt x="4215" y="3573"/>
                    </a:lnTo>
                    <a:lnTo>
                      <a:pt x="4215" y="2072"/>
                    </a:lnTo>
                    <a:cubicBezTo>
                      <a:pt x="4215" y="906"/>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987568" y="3218744"/>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945614" y="3218744"/>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987568" y="3261578"/>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945614" y="3261578"/>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987568" y="3176755"/>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4945614" y="3176755"/>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946460" y="3008871"/>
                <a:ext cx="104954" cy="104954"/>
              </a:xfrm>
              <a:custGeom>
                <a:avLst/>
                <a:gdLst/>
                <a:ahLst/>
                <a:cxnLst/>
                <a:rect l="l" t="t" r="r" b="b"/>
                <a:pathLst>
                  <a:path w="2977" h="2977" extrusionOk="0">
                    <a:moveTo>
                      <a:pt x="1786" y="1191"/>
                    </a:moveTo>
                    <a:lnTo>
                      <a:pt x="1786" y="1786"/>
                    </a:lnTo>
                    <a:lnTo>
                      <a:pt x="1191" y="1786"/>
                    </a:lnTo>
                    <a:lnTo>
                      <a:pt x="1191" y="1191"/>
                    </a:lnTo>
                    <a:close/>
                    <a:moveTo>
                      <a:pt x="595" y="0"/>
                    </a:moveTo>
                    <a:lnTo>
                      <a:pt x="595" y="286"/>
                    </a:lnTo>
                    <a:cubicBezTo>
                      <a:pt x="191" y="548"/>
                      <a:pt x="0" y="1000"/>
                      <a:pt x="0" y="1477"/>
                    </a:cubicBezTo>
                    <a:cubicBezTo>
                      <a:pt x="0" y="2310"/>
                      <a:pt x="667" y="2977"/>
                      <a:pt x="1477" y="2977"/>
                    </a:cubicBezTo>
                    <a:cubicBezTo>
                      <a:pt x="2310" y="2977"/>
                      <a:pt x="2977" y="2286"/>
                      <a:pt x="2977" y="1477"/>
                    </a:cubicBezTo>
                    <a:cubicBezTo>
                      <a:pt x="2977" y="1000"/>
                      <a:pt x="2739" y="548"/>
                      <a:pt x="2381" y="286"/>
                    </a:cubicBezTo>
                    <a:lnTo>
                      <a:pt x="2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968283" y="2922390"/>
                <a:ext cx="63001" cy="63847"/>
              </a:xfrm>
              <a:custGeom>
                <a:avLst/>
                <a:gdLst/>
                <a:ahLst/>
                <a:cxnLst/>
                <a:rect l="l" t="t" r="r" b="b"/>
                <a:pathLst>
                  <a:path w="1787" h="1811" extrusionOk="0">
                    <a:moveTo>
                      <a:pt x="881" y="0"/>
                    </a:moveTo>
                    <a:cubicBezTo>
                      <a:pt x="381" y="0"/>
                      <a:pt x="0" y="405"/>
                      <a:pt x="0" y="905"/>
                    </a:cubicBezTo>
                    <a:lnTo>
                      <a:pt x="0" y="1810"/>
                    </a:lnTo>
                    <a:lnTo>
                      <a:pt x="1786" y="1810"/>
                    </a:lnTo>
                    <a:lnTo>
                      <a:pt x="1786" y="905"/>
                    </a:lnTo>
                    <a:cubicBezTo>
                      <a:pt x="1786" y="381"/>
                      <a:pt x="1358"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900276" y="3135648"/>
                <a:ext cx="172150" cy="47876"/>
              </a:xfrm>
              <a:custGeom>
                <a:avLst/>
                <a:gdLst/>
                <a:ahLst/>
                <a:cxnLst/>
                <a:rect l="l" t="t" r="r" b="b"/>
                <a:pathLst>
                  <a:path w="4883" h="1358" extrusionOk="0">
                    <a:moveTo>
                      <a:pt x="858" y="0"/>
                    </a:moveTo>
                    <a:lnTo>
                      <a:pt x="0" y="857"/>
                    </a:lnTo>
                    <a:cubicBezTo>
                      <a:pt x="143" y="1000"/>
                      <a:pt x="238" y="1191"/>
                      <a:pt x="357" y="1357"/>
                    </a:cubicBezTo>
                    <a:lnTo>
                      <a:pt x="1119" y="595"/>
                    </a:lnTo>
                    <a:lnTo>
                      <a:pt x="4882" y="595"/>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2" name="Google Shape;1182;p60"/>
          <p:cNvGrpSpPr/>
          <p:nvPr/>
        </p:nvGrpSpPr>
        <p:grpSpPr>
          <a:xfrm>
            <a:off x="3919644" y="2847213"/>
            <a:ext cx="509700" cy="509700"/>
            <a:chOff x="3866375" y="2847213"/>
            <a:chExt cx="509700" cy="509700"/>
          </a:xfrm>
        </p:grpSpPr>
        <p:sp>
          <p:nvSpPr>
            <p:cNvPr id="1183" name="Google Shape;1183;p60"/>
            <p:cNvSpPr/>
            <p:nvPr/>
          </p:nvSpPr>
          <p:spPr>
            <a:xfrm>
              <a:off x="38663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0"/>
            <p:cNvGrpSpPr/>
            <p:nvPr/>
          </p:nvGrpSpPr>
          <p:grpSpPr>
            <a:xfrm>
              <a:off x="3941107" y="2932874"/>
              <a:ext cx="360236" cy="338377"/>
              <a:chOff x="3912488" y="2933301"/>
              <a:chExt cx="360236" cy="338377"/>
            </a:xfrm>
          </p:grpSpPr>
          <p:sp>
            <p:nvSpPr>
              <p:cNvPr id="1185" name="Google Shape;1185;p60"/>
              <p:cNvSpPr/>
              <p:nvPr/>
            </p:nvSpPr>
            <p:spPr>
              <a:xfrm>
                <a:off x="4040957" y="3081055"/>
                <a:ext cx="104989" cy="104989"/>
              </a:xfrm>
              <a:custGeom>
                <a:avLst/>
                <a:gdLst/>
                <a:ahLst/>
                <a:cxnLst/>
                <a:rect l="l" t="t" r="r" b="b"/>
                <a:pathLst>
                  <a:path w="2978" h="2978" extrusionOk="0">
                    <a:moveTo>
                      <a:pt x="1786" y="620"/>
                    </a:moveTo>
                    <a:lnTo>
                      <a:pt x="1786" y="1215"/>
                    </a:lnTo>
                    <a:lnTo>
                      <a:pt x="2382" y="1215"/>
                    </a:lnTo>
                    <a:lnTo>
                      <a:pt x="2382" y="1811"/>
                    </a:lnTo>
                    <a:lnTo>
                      <a:pt x="1786" y="1811"/>
                    </a:lnTo>
                    <a:lnTo>
                      <a:pt x="1786" y="2406"/>
                    </a:lnTo>
                    <a:lnTo>
                      <a:pt x="1191" y="2406"/>
                    </a:lnTo>
                    <a:lnTo>
                      <a:pt x="1191" y="1811"/>
                    </a:lnTo>
                    <a:lnTo>
                      <a:pt x="596" y="1811"/>
                    </a:lnTo>
                    <a:lnTo>
                      <a:pt x="596" y="1215"/>
                    </a:lnTo>
                    <a:lnTo>
                      <a:pt x="1191" y="1215"/>
                    </a:lnTo>
                    <a:lnTo>
                      <a:pt x="1191" y="620"/>
                    </a:lnTo>
                    <a:close/>
                    <a:moveTo>
                      <a:pt x="0" y="1"/>
                    </a:moveTo>
                    <a:lnTo>
                      <a:pt x="0" y="2978"/>
                    </a:lnTo>
                    <a:lnTo>
                      <a:pt x="2977" y="2978"/>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3912488" y="2933301"/>
                <a:ext cx="360236" cy="338377"/>
              </a:xfrm>
              <a:custGeom>
                <a:avLst/>
                <a:gdLst/>
                <a:ahLst/>
                <a:cxnLst/>
                <a:rect l="l" t="t" r="r" b="b"/>
                <a:pathLst>
                  <a:path w="10218" h="9598" extrusionOk="0">
                    <a:moveTo>
                      <a:pt x="7216" y="596"/>
                    </a:moveTo>
                    <a:lnTo>
                      <a:pt x="7216" y="2382"/>
                    </a:lnTo>
                    <a:lnTo>
                      <a:pt x="3001" y="2382"/>
                    </a:lnTo>
                    <a:lnTo>
                      <a:pt x="3001" y="596"/>
                    </a:lnTo>
                    <a:close/>
                    <a:moveTo>
                      <a:pt x="7216" y="3596"/>
                    </a:moveTo>
                    <a:lnTo>
                      <a:pt x="7216" y="7812"/>
                    </a:lnTo>
                    <a:lnTo>
                      <a:pt x="3001" y="7812"/>
                    </a:lnTo>
                    <a:lnTo>
                      <a:pt x="3001" y="3596"/>
                    </a:lnTo>
                    <a:close/>
                    <a:moveTo>
                      <a:pt x="2406" y="0"/>
                    </a:moveTo>
                    <a:lnTo>
                      <a:pt x="2406" y="1191"/>
                    </a:lnTo>
                    <a:lnTo>
                      <a:pt x="1" y="1191"/>
                    </a:lnTo>
                    <a:lnTo>
                      <a:pt x="1" y="9598"/>
                    </a:lnTo>
                    <a:lnTo>
                      <a:pt x="1215" y="9598"/>
                    </a:lnTo>
                    <a:lnTo>
                      <a:pt x="1215" y="7812"/>
                    </a:lnTo>
                    <a:lnTo>
                      <a:pt x="1811" y="7812"/>
                    </a:lnTo>
                    <a:lnTo>
                      <a:pt x="1811" y="9598"/>
                    </a:lnTo>
                    <a:lnTo>
                      <a:pt x="3001" y="9598"/>
                    </a:lnTo>
                    <a:lnTo>
                      <a:pt x="3001" y="9002"/>
                    </a:lnTo>
                    <a:lnTo>
                      <a:pt x="7216" y="9002"/>
                    </a:lnTo>
                    <a:lnTo>
                      <a:pt x="7216" y="9598"/>
                    </a:lnTo>
                    <a:lnTo>
                      <a:pt x="8407" y="9598"/>
                    </a:lnTo>
                    <a:lnTo>
                      <a:pt x="8407" y="7812"/>
                    </a:lnTo>
                    <a:lnTo>
                      <a:pt x="9003" y="7812"/>
                    </a:lnTo>
                    <a:lnTo>
                      <a:pt x="9003" y="9598"/>
                    </a:lnTo>
                    <a:lnTo>
                      <a:pt x="10217" y="9598"/>
                    </a:lnTo>
                    <a:lnTo>
                      <a:pt x="10217" y="1191"/>
                    </a:lnTo>
                    <a:lnTo>
                      <a:pt x="7812" y="1191"/>
                    </a:lnTo>
                    <a:lnTo>
                      <a:pt x="7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7" name="Google Shape;1187;p60"/>
          <p:cNvGrpSpPr/>
          <p:nvPr/>
        </p:nvGrpSpPr>
        <p:grpSpPr>
          <a:xfrm>
            <a:off x="3119733" y="2847213"/>
            <a:ext cx="509700" cy="509700"/>
            <a:chOff x="3061200" y="2847213"/>
            <a:chExt cx="509700" cy="509700"/>
          </a:xfrm>
        </p:grpSpPr>
        <p:sp>
          <p:nvSpPr>
            <p:cNvPr id="1188" name="Google Shape;1188;p60"/>
            <p:cNvSpPr/>
            <p:nvPr/>
          </p:nvSpPr>
          <p:spPr>
            <a:xfrm>
              <a:off x="306120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0"/>
            <p:cNvGrpSpPr/>
            <p:nvPr/>
          </p:nvGrpSpPr>
          <p:grpSpPr>
            <a:xfrm>
              <a:off x="3220738" y="2921945"/>
              <a:ext cx="190624" cy="360236"/>
              <a:chOff x="3178271" y="2922372"/>
              <a:chExt cx="190624" cy="360236"/>
            </a:xfrm>
          </p:grpSpPr>
          <p:sp>
            <p:nvSpPr>
              <p:cNvPr id="1190" name="Google Shape;1190;p60"/>
              <p:cNvSpPr/>
              <p:nvPr/>
            </p:nvSpPr>
            <p:spPr>
              <a:xfrm>
                <a:off x="3179117" y="3113807"/>
                <a:ext cx="189778" cy="104989"/>
              </a:xfrm>
              <a:custGeom>
                <a:avLst/>
                <a:gdLst/>
                <a:ahLst/>
                <a:cxnLst/>
                <a:rect l="l" t="t" r="r" b="b"/>
                <a:pathLst>
                  <a:path w="5383" h="2978" extrusionOk="0">
                    <a:moveTo>
                      <a:pt x="2977" y="596"/>
                    </a:moveTo>
                    <a:lnTo>
                      <a:pt x="2977" y="1191"/>
                    </a:lnTo>
                    <a:lnTo>
                      <a:pt x="3573" y="1191"/>
                    </a:lnTo>
                    <a:lnTo>
                      <a:pt x="3573" y="1786"/>
                    </a:lnTo>
                    <a:lnTo>
                      <a:pt x="2977" y="1786"/>
                    </a:lnTo>
                    <a:lnTo>
                      <a:pt x="2977" y="2382"/>
                    </a:lnTo>
                    <a:lnTo>
                      <a:pt x="2382" y="2382"/>
                    </a:lnTo>
                    <a:lnTo>
                      <a:pt x="2382" y="1786"/>
                    </a:lnTo>
                    <a:lnTo>
                      <a:pt x="1787" y="1786"/>
                    </a:lnTo>
                    <a:lnTo>
                      <a:pt x="1787" y="1191"/>
                    </a:lnTo>
                    <a:lnTo>
                      <a:pt x="2382" y="1191"/>
                    </a:lnTo>
                    <a:lnTo>
                      <a:pt x="2382" y="596"/>
                    </a:lnTo>
                    <a:close/>
                    <a:moveTo>
                      <a:pt x="1" y="0"/>
                    </a:moveTo>
                    <a:lnTo>
                      <a:pt x="1" y="2977"/>
                    </a:lnTo>
                    <a:lnTo>
                      <a:pt x="5383" y="2977"/>
                    </a:lnTo>
                    <a:lnTo>
                      <a:pt x="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3179117" y="3029019"/>
                <a:ext cx="189778" cy="63001"/>
              </a:xfrm>
              <a:custGeom>
                <a:avLst/>
                <a:gdLst/>
                <a:ahLst/>
                <a:cxnLst/>
                <a:rect l="l" t="t" r="r" b="b"/>
                <a:pathLst>
                  <a:path w="5383" h="1787" extrusionOk="0">
                    <a:moveTo>
                      <a:pt x="596" y="0"/>
                    </a:moveTo>
                    <a:lnTo>
                      <a:pt x="596" y="595"/>
                    </a:lnTo>
                    <a:lnTo>
                      <a:pt x="1" y="595"/>
                    </a:lnTo>
                    <a:lnTo>
                      <a:pt x="1" y="1786"/>
                    </a:lnTo>
                    <a:lnTo>
                      <a:pt x="5383" y="1786"/>
                    </a:lnTo>
                    <a:lnTo>
                      <a:pt x="5383" y="595"/>
                    </a:lnTo>
                    <a:lnTo>
                      <a:pt x="4787" y="595"/>
                    </a:lnTo>
                    <a:lnTo>
                      <a:pt x="4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3178271" y="3239738"/>
                <a:ext cx="190624" cy="42870"/>
              </a:xfrm>
              <a:custGeom>
                <a:avLst/>
                <a:gdLst/>
                <a:ahLst/>
                <a:cxnLst/>
                <a:rect l="l" t="t" r="r" b="b"/>
                <a:pathLst>
                  <a:path w="5407" h="1216" extrusionOk="0">
                    <a:moveTo>
                      <a:pt x="1" y="0"/>
                    </a:moveTo>
                    <a:lnTo>
                      <a:pt x="1" y="1215"/>
                    </a:lnTo>
                    <a:lnTo>
                      <a:pt x="5407" y="1215"/>
                    </a:lnTo>
                    <a:lnTo>
                      <a:pt x="5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179117" y="2922372"/>
                <a:ext cx="189778" cy="85670"/>
              </a:xfrm>
              <a:custGeom>
                <a:avLst/>
                <a:gdLst/>
                <a:ahLst/>
                <a:cxnLst/>
                <a:rect l="l" t="t" r="r" b="b"/>
                <a:pathLst>
                  <a:path w="5383" h="2430" extrusionOk="0">
                    <a:moveTo>
                      <a:pt x="1" y="1"/>
                    </a:moveTo>
                    <a:lnTo>
                      <a:pt x="1" y="2430"/>
                    </a:lnTo>
                    <a:lnTo>
                      <a:pt x="5383" y="2430"/>
                    </a:lnTo>
                    <a:lnTo>
                      <a:pt x="5383" y="1"/>
                    </a:lnTo>
                    <a:lnTo>
                      <a:pt x="4192" y="1"/>
                    </a:lnTo>
                    <a:lnTo>
                      <a:pt x="4192" y="1191"/>
                    </a:lnTo>
                    <a:lnTo>
                      <a:pt x="3597" y="1191"/>
                    </a:lnTo>
                    <a:lnTo>
                      <a:pt x="3597" y="1"/>
                    </a:lnTo>
                    <a:lnTo>
                      <a:pt x="3001" y="1"/>
                    </a:lnTo>
                    <a:lnTo>
                      <a:pt x="3001" y="1191"/>
                    </a:lnTo>
                    <a:lnTo>
                      <a:pt x="2406" y="1191"/>
                    </a:lnTo>
                    <a:lnTo>
                      <a:pt x="2406" y="1"/>
                    </a:lnTo>
                    <a:lnTo>
                      <a:pt x="1810" y="1"/>
                    </a:lnTo>
                    <a:lnTo>
                      <a:pt x="1810" y="1191"/>
                    </a:lnTo>
                    <a:lnTo>
                      <a:pt x="1215" y="1191"/>
                    </a:ln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 name="Google Shape;1194;p60"/>
          <p:cNvGrpSpPr/>
          <p:nvPr/>
        </p:nvGrpSpPr>
        <p:grpSpPr>
          <a:xfrm>
            <a:off x="2319822" y="2847213"/>
            <a:ext cx="509700" cy="509700"/>
            <a:chOff x="2256025" y="2847213"/>
            <a:chExt cx="509700" cy="509700"/>
          </a:xfrm>
        </p:grpSpPr>
        <p:sp>
          <p:nvSpPr>
            <p:cNvPr id="1195" name="Google Shape;1195;p60"/>
            <p:cNvSpPr/>
            <p:nvPr/>
          </p:nvSpPr>
          <p:spPr>
            <a:xfrm>
              <a:off x="22560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60"/>
            <p:cNvGrpSpPr/>
            <p:nvPr/>
          </p:nvGrpSpPr>
          <p:grpSpPr>
            <a:xfrm>
              <a:off x="2384080" y="2921962"/>
              <a:ext cx="253589" cy="360200"/>
              <a:chOff x="2359689" y="2922390"/>
              <a:chExt cx="253589" cy="360200"/>
            </a:xfrm>
          </p:grpSpPr>
          <p:sp>
            <p:nvSpPr>
              <p:cNvPr id="1197" name="Google Shape;1197;p60"/>
              <p:cNvSpPr/>
              <p:nvPr/>
            </p:nvSpPr>
            <p:spPr>
              <a:xfrm>
                <a:off x="2487313" y="3006332"/>
                <a:ext cx="125966" cy="170458"/>
              </a:xfrm>
              <a:custGeom>
                <a:avLst/>
                <a:gdLst/>
                <a:ahLst/>
                <a:cxnLst/>
                <a:rect l="l" t="t" r="r" b="b"/>
                <a:pathLst>
                  <a:path w="3573" h="4835" extrusionOk="0">
                    <a:moveTo>
                      <a:pt x="1787" y="1"/>
                    </a:moveTo>
                    <a:lnTo>
                      <a:pt x="1358" y="548"/>
                    </a:lnTo>
                    <a:cubicBezTo>
                      <a:pt x="953" y="1025"/>
                      <a:pt x="1" y="2239"/>
                      <a:pt x="1" y="3001"/>
                    </a:cubicBezTo>
                    <a:cubicBezTo>
                      <a:pt x="1" y="4001"/>
                      <a:pt x="810" y="4835"/>
                      <a:pt x="1787" y="4835"/>
                    </a:cubicBezTo>
                    <a:cubicBezTo>
                      <a:pt x="2787" y="4835"/>
                      <a:pt x="3573" y="4001"/>
                      <a:pt x="3573" y="3001"/>
                    </a:cubicBezTo>
                    <a:cubicBezTo>
                      <a:pt x="3573" y="2215"/>
                      <a:pt x="2644" y="1025"/>
                      <a:pt x="2239" y="548"/>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2380701" y="2922390"/>
                <a:ext cx="83977" cy="255246"/>
              </a:xfrm>
              <a:custGeom>
                <a:avLst/>
                <a:gdLst/>
                <a:ahLst/>
                <a:cxnLst/>
                <a:rect l="l" t="t" r="r" b="b"/>
                <a:pathLst>
                  <a:path w="2382" h="7240" extrusionOk="0">
                    <a:moveTo>
                      <a:pt x="905" y="0"/>
                    </a:moveTo>
                    <a:lnTo>
                      <a:pt x="905" y="2167"/>
                    </a:lnTo>
                    <a:cubicBezTo>
                      <a:pt x="905" y="2405"/>
                      <a:pt x="810" y="2620"/>
                      <a:pt x="596" y="2763"/>
                    </a:cubicBezTo>
                    <a:cubicBezTo>
                      <a:pt x="238" y="3001"/>
                      <a:pt x="0" y="3429"/>
                      <a:pt x="0" y="3882"/>
                    </a:cubicBezTo>
                    <a:lnTo>
                      <a:pt x="0" y="7240"/>
                    </a:lnTo>
                    <a:lnTo>
                      <a:pt x="2382" y="7240"/>
                    </a:lnTo>
                    <a:lnTo>
                      <a:pt x="2382" y="3882"/>
                    </a:lnTo>
                    <a:cubicBezTo>
                      <a:pt x="2382" y="3429"/>
                      <a:pt x="2167" y="3048"/>
                      <a:pt x="1786" y="2763"/>
                    </a:cubicBezTo>
                    <a:cubicBezTo>
                      <a:pt x="1572" y="2644"/>
                      <a:pt x="1453" y="2405"/>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2359689" y="3198613"/>
                <a:ext cx="126812" cy="83977"/>
              </a:xfrm>
              <a:custGeom>
                <a:avLst/>
                <a:gdLst/>
                <a:ahLst/>
                <a:cxnLst/>
                <a:rect l="l" t="t" r="r" b="b"/>
                <a:pathLst>
                  <a:path w="3597" h="2382" extrusionOk="0">
                    <a:moveTo>
                      <a:pt x="1" y="0"/>
                    </a:moveTo>
                    <a:lnTo>
                      <a:pt x="1" y="595"/>
                    </a:lnTo>
                    <a:lnTo>
                      <a:pt x="1477" y="595"/>
                    </a:lnTo>
                    <a:lnTo>
                      <a:pt x="1477" y="1786"/>
                    </a:lnTo>
                    <a:lnTo>
                      <a:pt x="620" y="1786"/>
                    </a:lnTo>
                    <a:lnTo>
                      <a:pt x="620" y="2382"/>
                    </a:lnTo>
                    <a:lnTo>
                      <a:pt x="3002" y="2382"/>
                    </a:lnTo>
                    <a:lnTo>
                      <a:pt x="3002" y="1786"/>
                    </a:lnTo>
                    <a:lnTo>
                      <a:pt x="2097" y="1786"/>
                    </a:lnTo>
                    <a:lnTo>
                      <a:pt x="2097" y="595"/>
                    </a:lnTo>
                    <a:lnTo>
                      <a:pt x="3597" y="595"/>
                    </a:lnTo>
                    <a:lnTo>
                      <a:pt x="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60"/>
          <p:cNvGrpSpPr/>
          <p:nvPr/>
        </p:nvGrpSpPr>
        <p:grpSpPr>
          <a:xfrm>
            <a:off x="1519911" y="2847213"/>
            <a:ext cx="509700" cy="509700"/>
            <a:chOff x="1450850" y="2847213"/>
            <a:chExt cx="509700" cy="509700"/>
          </a:xfrm>
        </p:grpSpPr>
        <p:sp>
          <p:nvSpPr>
            <p:cNvPr id="1201" name="Google Shape;1201;p60"/>
            <p:cNvSpPr/>
            <p:nvPr/>
          </p:nvSpPr>
          <p:spPr>
            <a:xfrm>
              <a:off x="14508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60"/>
            <p:cNvGrpSpPr/>
            <p:nvPr/>
          </p:nvGrpSpPr>
          <p:grpSpPr>
            <a:xfrm>
              <a:off x="1547000" y="2921962"/>
              <a:ext cx="317401" cy="360200"/>
              <a:chOff x="1539856" y="2922390"/>
              <a:chExt cx="317401" cy="360200"/>
            </a:xfrm>
          </p:grpSpPr>
          <p:sp>
            <p:nvSpPr>
              <p:cNvPr id="1203" name="Google Shape;1203;p60"/>
              <p:cNvSpPr/>
              <p:nvPr/>
            </p:nvSpPr>
            <p:spPr>
              <a:xfrm>
                <a:off x="1667444" y="3028190"/>
                <a:ext cx="63036" cy="63001"/>
              </a:xfrm>
              <a:custGeom>
                <a:avLst/>
                <a:gdLst/>
                <a:ahLst/>
                <a:cxnLst/>
                <a:rect l="l" t="t" r="r" b="b"/>
                <a:pathLst>
                  <a:path w="1788" h="1787" extrusionOk="0">
                    <a:moveTo>
                      <a:pt x="596" y="0"/>
                    </a:moveTo>
                    <a:lnTo>
                      <a:pt x="596" y="310"/>
                    </a:lnTo>
                    <a:cubicBezTo>
                      <a:pt x="596" y="691"/>
                      <a:pt x="358" y="1000"/>
                      <a:pt x="1" y="1143"/>
                    </a:cubicBezTo>
                    <a:lnTo>
                      <a:pt x="1" y="1786"/>
                    </a:lnTo>
                    <a:lnTo>
                      <a:pt x="1787" y="1786"/>
                    </a:lnTo>
                    <a:lnTo>
                      <a:pt x="1787" y="1143"/>
                    </a:lnTo>
                    <a:cubicBezTo>
                      <a:pt x="1430" y="1000"/>
                      <a:pt x="1192" y="691"/>
                      <a:pt x="1192" y="310"/>
                    </a:cubicBezTo>
                    <a:lnTo>
                      <a:pt x="1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602821" y="2985355"/>
                <a:ext cx="190624" cy="225879"/>
              </a:xfrm>
              <a:custGeom>
                <a:avLst/>
                <a:gdLst/>
                <a:ahLst/>
                <a:cxnLst/>
                <a:rect l="l" t="t" r="r" b="b"/>
                <a:pathLst>
                  <a:path w="5407" h="6407" extrusionOk="0">
                    <a:moveTo>
                      <a:pt x="4215" y="620"/>
                    </a:moveTo>
                    <a:lnTo>
                      <a:pt x="4215" y="1215"/>
                    </a:lnTo>
                    <a:lnTo>
                      <a:pt x="3620" y="1215"/>
                    </a:lnTo>
                    <a:lnTo>
                      <a:pt x="3620" y="1525"/>
                    </a:lnTo>
                    <a:cubicBezTo>
                      <a:pt x="3620" y="1691"/>
                      <a:pt x="3763" y="1810"/>
                      <a:pt x="3906" y="1810"/>
                    </a:cubicBezTo>
                    <a:lnTo>
                      <a:pt x="4215" y="1810"/>
                    </a:lnTo>
                    <a:lnTo>
                      <a:pt x="4215" y="4787"/>
                    </a:lnTo>
                    <a:lnTo>
                      <a:pt x="1239" y="4787"/>
                    </a:lnTo>
                    <a:lnTo>
                      <a:pt x="1239" y="1810"/>
                    </a:lnTo>
                    <a:lnTo>
                      <a:pt x="1524" y="1810"/>
                    </a:lnTo>
                    <a:cubicBezTo>
                      <a:pt x="1715" y="1810"/>
                      <a:pt x="1834" y="1667"/>
                      <a:pt x="1834" y="1525"/>
                    </a:cubicBezTo>
                    <a:lnTo>
                      <a:pt x="1834" y="1215"/>
                    </a:lnTo>
                    <a:lnTo>
                      <a:pt x="1239" y="1215"/>
                    </a:lnTo>
                    <a:lnTo>
                      <a:pt x="1239" y="620"/>
                    </a:lnTo>
                    <a:close/>
                    <a:moveTo>
                      <a:pt x="1524" y="0"/>
                    </a:moveTo>
                    <a:lnTo>
                      <a:pt x="0" y="1525"/>
                    </a:lnTo>
                    <a:lnTo>
                      <a:pt x="0" y="1715"/>
                    </a:lnTo>
                    <a:cubicBezTo>
                      <a:pt x="48" y="3668"/>
                      <a:pt x="1048" y="5454"/>
                      <a:pt x="2715" y="6407"/>
                    </a:cubicBezTo>
                    <a:cubicBezTo>
                      <a:pt x="4382" y="5454"/>
                      <a:pt x="5406" y="3668"/>
                      <a:pt x="5406" y="1715"/>
                    </a:cubicBezTo>
                    <a:lnTo>
                      <a:pt x="5406" y="1525"/>
                    </a:lnTo>
                    <a:lnTo>
                      <a:pt x="3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1667444" y="3112132"/>
                <a:ext cx="63036" cy="21012"/>
              </a:xfrm>
              <a:custGeom>
                <a:avLst/>
                <a:gdLst/>
                <a:ahLst/>
                <a:cxnLst/>
                <a:rect l="l" t="t" r="r" b="b"/>
                <a:pathLst>
                  <a:path w="1788"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539856" y="2922390"/>
                <a:ext cx="317401" cy="360200"/>
              </a:xfrm>
              <a:custGeom>
                <a:avLst/>
                <a:gdLst/>
                <a:ahLst/>
                <a:cxnLst/>
                <a:rect l="l" t="t" r="r" b="b"/>
                <a:pathLst>
                  <a:path w="9003" h="10217" extrusionOk="0">
                    <a:moveTo>
                      <a:pt x="5930" y="1191"/>
                    </a:moveTo>
                    <a:lnTo>
                      <a:pt x="7811" y="3072"/>
                    </a:lnTo>
                    <a:lnTo>
                      <a:pt x="7811" y="3501"/>
                    </a:lnTo>
                    <a:cubicBezTo>
                      <a:pt x="7811" y="5716"/>
                      <a:pt x="6597" y="7740"/>
                      <a:pt x="4644" y="8788"/>
                    </a:cubicBezTo>
                    <a:lnTo>
                      <a:pt x="4501" y="8859"/>
                    </a:lnTo>
                    <a:lnTo>
                      <a:pt x="4358" y="8788"/>
                    </a:lnTo>
                    <a:cubicBezTo>
                      <a:pt x="2429" y="7740"/>
                      <a:pt x="1191" y="5692"/>
                      <a:pt x="1191" y="3501"/>
                    </a:cubicBezTo>
                    <a:lnTo>
                      <a:pt x="1191" y="3072"/>
                    </a:lnTo>
                    <a:lnTo>
                      <a:pt x="3072" y="1191"/>
                    </a:lnTo>
                    <a:close/>
                    <a:moveTo>
                      <a:pt x="2596" y="0"/>
                    </a:moveTo>
                    <a:lnTo>
                      <a:pt x="48" y="2549"/>
                    </a:lnTo>
                    <a:lnTo>
                      <a:pt x="48" y="3501"/>
                    </a:lnTo>
                    <a:lnTo>
                      <a:pt x="0" y="3501"/>
                    </a:lnTo>
                    <a:cubicBezTo>
                      <a:pt x="0" y="6383"/>
                      <a:pt x="1739" y="9026"/>
                      <a:pt x="4382" y="10145"/>
                    </a:cubicBezTo>
                    <a:lnTo>
                      <a:pt x="4501" y="10217"/>
                    </a:lnTo>
                    <a:lnTo>
                      <a:pt x="4620" y="10145"/>
                    </a:lnTo>
                    <a:cubicBezTo>
                      <a:pt x="7264" y="9026"/>
                      <a:pt x="9002" y="6359"/>
                      <a:pt x="9002" y="3501"/>
                    </a:cubicBezTo>
                    <a:lnTo>
                      <a:pt x="9002" y="2549"/>
                    </a:lnTo>
                    <a:lnTo>
                      <a:pt x="6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7" name="Google Shape;1207;p60"/>
          <p:cNvGrpSpPr/>
          <p:nvPr/>
        </p:nvGrpSpPr>
        <p:grpSpPr>
          <a:xfrm>
            <a:off x="720000" y="2847213"/>
            <a:ext cx="509700" cy="509700"/>
            <a:chOff x="645675" y="2847213"/>
            <a:chExt cx="509700" cy="509700"/>
          </a:xfrm>
        </p:grpSpPr>
        <p:sp>
          <p:nvSpPr>
            <p:cNvPr id="1208" name="Google Shape;1208;p60"/>
            <p:cNvSpPr/>
            <p:nvPr/>
          </p:nvSpPr>
          <p:spPr>
            <a:xfrm>
              <a:off x="6456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60"/>
            <p:cNvGrpSpPr/>
            <p:nvPr/>
          </p:nvGrpSpPr>
          <p:grpSpPr>
            <a:xfrm>
              <a:off x="762819" y="2921945"/>
              <a:ext cx="275412" cy="360236"/>
              <a:chOff x="762840" y="2922372"/>
              <a:chExt cx="275412" cy="360236"/>
            </a:xfrm>
          </p:grpSpPr>
          <p:sp>
            <p:nvSpPr>
              <p:cNvPr id="1210" name="Google Shape;1210;p60"/>
              <p:cNvSpPr/>
              <p:nvPr/>
            </p:nvSpPr>
            <p:spPr>
              <a:xfrm>
                <a:off x="889617" y="3028173"/>
                <a:ext cx="148635" cy="146943"/>
              </a:xfrm>
              <a:custGeom>
                <a:avLst/>
                <a:gdLst/>
                <a:ahLst/>
                <a:cxnLst/>
                <a:rect l="l" t="t" r="r" b="b"/>
                <a:pathLst>
                  <a:path w="4216" h="4168" extrusionOk="0">
                    <a:moveTo>
                      <a:pt x="2787" y="1286"/>
                    </a:moveTo>
                    <a:lnTo>
                      <a:pt x="3192" y="1715"/>
                    </a:lnTo>
                    <a:lnTo>
                      <a:pt x="1787" y="3096"/>
                    </a:lnTo>
                    <a:lnTo>
                      <a:pt x="1001" y="2310"/>
                    </a:lnTo>
                    <a:lnTo>
                      <a:pt x="1406" y="1882"/>
                    </a:lnTo>
                    <a:lnTo>
                      <a:pt x="1787" y="2263"/>
                    </a:lnTo>
                    <a:lnTo>
                      <a:pt x="2787" y="1286"/>
                    </a:lnTo>
                    <a:close/>
                    <a:moveTo>
                      <a:pt x="2096" y="0"/>
                    </a:moveTo>
                    <a:cubicBezTo>
                      <a:pt x="930" y="0"/>
                      <a:pt x="1" y="953"/>
                      <a:pt x="1" y="2096"/>
                    </a:cubicBezTo>
                    <a:cubicBezTo>
                      <a:pt x="1" y="3263"/>
                      <a:pt x="953" y="4168"/>
                      <a:pt x="2096" y="4168"/>
                    </a:cubicBezTo>
                    <a:cubicBezTo>
                      <a:pt x="3263" y="4168"/>
                      <a:pt x="4168" y="3215"/>
                      <a:pt x="4168" y="2096"/>
                    </a:cubicBezTo>
                    <a:cubicBezTo>
                      <a:pt x="4216" y="929"/>
                      <a:pt x="3263"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783852" y="2922372"/>
                <a:ext cx="83977" cy="255281"/>
              </a:xfrm>
              <a:custGeom>
                <a:avLst/>
                <a:gdLst/>
                <a:ahLst/>
                <a:cxnLst/>
                <a:rect l="l" t="t" r="r" b="b"/>
                <a:pathLst>
                  <a:path w="2382" h="7241" extrusionOk="0">
                    <a:moveTo>
                      <a:pt x="929" y="1"/>
                    </a:moveTo>
                    <a:lnTo>
                      <a:pt x="929" y="2168"/>
                    </a:lnTo>
                    <a:cubicBezTo>
                      <a:pt x="929" y="2406"/>
                      <a:pt x="810" y="2620"/>
                      <a:pt x="596" y="2763"/>
                    </a:cubicBezTo>
                    <a:cubicBezTo>
                      <a:pt x="238" y="3001"/>
                      <a:pt x="0" y="3430"/>
                      <a:pt x="0" y="3882"/>
                    </a:cubicBezTo>
                    <a:lnTo>
                      <a:pt x="0" y="7240"/>
                    </a:lnTo>
                    <a:lnTo>
                      <a:pt x="2382" y="7240"/>
                    </a:lnTo>
                    <a:lnTo>
                      <a:pt x="2382" y="3882"/>
                    </a:lnTo>
                    <a:cubicBezTo>
                      <a:pt x="2382" y="3430"/>
                      <a:pt x="2167" y="3025"/>
                      <a:pt x="1786"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762840" y="3196938"/>
                <a:ext cx="125966" cy="85670"/>
              </a:xfrm>
              <a:custGeom>
                <a:avLst/>
                <a:gdLst/>
                <a:ahLst/>
                <a:cxnLst/>
                <a:rect l="l" t="t" r="r" b="b"/>
                <a:pathLst>
                  <a:path w="3573" h="2430" extrusionOk="0">
                    <a:moveTo>
                      <a:pt x="1" y="0"/>
                    </a:moveTo>
                    <a:lnTo>
                      <a:pt x="1" y="595"/>
                    </a:lnTo>
                    <a:lnTo>
                      <a:pt x="1501" y="595"/>
                    </a:lnTo>
                    <a:lnTo>
                      <a:pt x="1501" y="1834"/>
                    </a:lnTo>
                    <a:lnTo>
                      <a:pt x="596" y="1834"/>
                    </a:lnTo>
                    <a:lnTo>
                      <a:pt x="596" y="2429"/>
                    </a:lnTo>
                    <a:lnTo>
                      <a:pt x="2978" y="2429"/>
                    </a:lnTo>
                    <a:lnTo>
                      <a:pt x="2978" y="1834"/>
                    </a:lnTo>
                    <a:lnTo>
                      <a:pt x="2096" y="1834"/>
                    </a:lnTo>
                    <a:lnTo>
                      <a:pt x="2096" y="595"/>
                    </a:lnTo>
                    <a:lnTo>
                      <a:pt x="3573" y="595"/>
                    </a:lnTo>
                    <a:lnTo>
                      <a:pt x="3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3" name="Google Shape;1213;p60"/>
          <p:cNvGrpSpPr/>
          <p:nvPr/>
        </p:nvGrpSpPr>
        <p:grpSpPr>
          <a:xfrm>
            <a:off x="7919200" y="2219338"/>
            <a:ext cx="509700" cy="509700"/>
            <a:chOff x="7892250" y="2219338"/>
            <a:chExt cx="509700" cy="509700"/>
          </a:xfrm>
        </p:grpSpPr>
        <p:sp>
          <p:nvSpPr>
            <p:cNvPr id="1214" name="Google Shape;1214;p60"/>
            <p:cNvSpPr/>
            <p:nvPr/>
          </p:nvSpPr>
          <p:spPr>
            <a:xfrm>
              <a:off x="78922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60"/>
            <p:cNvGrpSpPr/>
            <p:nvPr/>
          </p:nvGrpSpPr>
          <p:grpSpPr>
            <a:xfrm>
              <a:off x="7988400" y="2294493"/>
              <a:ext cx="317401" cy="359389"/>
              <a:chOff x="8038202" y="2295120"/>
              <a:chExt cx="317401" cy="359389"/>
            </a:xfrm>
          </p:grpSpPr>
          <p:sp>
            <p:nvSpPr>
              <p:cNvPr id="1216" name="Google Shape;1216;p60"/>
              <p:cNvSpPr/>
              <p:nvPr/>
            </p:nvSpPr>
            <p:spPr>
              <a:xfrm>
                <a:off x="8060871" y="2423589"/>
                <a:ext cx="104989" cy="104954"/>
              </a:xfrm>
              <a:custGeom>
                <a:avLst/>
                <a:gdLst/>
                <a:ahLst/>
                <a:cxnLst/>
                <a:rect l="l" t="t" r="r" b="b"/>
                <a:pathLst>
                  <a:path w="2978" h="2977" extrusionOk="0">
                    <a:moveTo>
                      <a:pt x="1477" y="0"/>
                    </a:moveTo>
                    <a:cubicBezTo>
                      <a:pt x="643" y="0"/>
                      <a:pt x="0" y="643"/>
                      <a:pt x="0" y="1477"/>
                    </a:cubicBezTo>
                    <a:cubicBezTo>
                      <a:pt x="0" y="2310"/>
                      <a:pt x="643" y="2977"/>
                      <a:pt x="1477" y="2977"/>
                    </a:cubicBezTo>
                    <a:cubicBezTo>
                      <a:pt x="2310" y="2977"/>
                      <a:pt x="2977" y="2310"/>
                      <a:pt x="2977" y="1477"/>
                    </a:cubicBezTo>
                    <a:cubicBezTo>
                      <a:pt x="2977" y="643"/>
                      <a:pt x="2310"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8038202" y="2528508"/>
                <a:ext cx="148635" cy="126001"/>
              </a:xfrm>
              <a:custGeom>
                <a:avLst/>
                <a:gdLst/>
                <a:ahLst/>
                <a:cxnLst/>
                <a:rect l="l" t="t" r="r" b="b"/>
                <a:pathLst>
                  <a:path w="4216" h="3574" extrusionOk="0">
                    <a:moveTo>
                      <a:pt x="2120" y="1"/>
                    </a:moveTo>
                    <a:cubicBezTo>
                      <a:pt x="1001" y="1"/>
                      <a:pt x="0" y="930"/>
                      <a:pt x="0" y="2073"/>
                    </a:cubicBezTo>
                    <a:lnTo>
                      <a:pt x="0" y="3573"/>
                    </a:lnTo>
                    <a:lnTo>
                      <a:pt x="4216" y="3573"/>
                    </a:lnTo>
                    <a:lnTo>
                      <a:pt x="4216" y="2073"/>
                    </a:lnTo>
                    <a:cubicBezTo>
                      <a:pt x="4216" y="930"/>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8270744" y="2591509"/>
                <a:ext cx="84013" cy="21012"/>
              </a:xfrm>
              <a:custGeom>
                <a:avLst/>
                <a:gdLst/>
                <a:ahLst/>
                <a:cxnLst/>
                <a:rect l="l" t="t" r="r" b="b"/>
                <a:pathLst>
                  <a:path w="2383"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8228791" y="2591509"/>
                <a:ext cx="21012" cy="21012"/>
              </a:xfrm>
              <a:custGeom>
                <a:avLst/>
                <a:gdLst/>
                <a:ahLst/>
                <a:cxnLst/>
                <a:rect l="l" t="t" r="r" b="b"/>
                <a:pathLst>
                  <a:path w="596" h="596" extrusionOk="0">
                    <a:moveTo>
                      <a:pt x="0" y="0"/>
                    </a:moveTo>
                    <a:lnTo>
                      <a:pt x="0"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8270744" y="2633462"/>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8228791" y="2633462"/>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8270744" y="2549520"/>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8228791" y="2549520"/>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8182607" y="2508377"/>
                <a:ext cx="172150" cy="48722"/>
              </a:xfrm>
              <a:custGeom>
                <a:avLst/>
                <a:gdLst/>
                <a:ahLst/>
                <a:cxnLst/>
                <a:rect l="l" t="t" r="r" b="b"/>
                <a:pathLst>
                  <a:path w="4883" h="1382" extrusionOk="0">
                    <a:moveTo>
                      <a:pt x="882" y="0"/>
                    </a:moveTo>
                    <a:lnTo>
                      <a:pt x="0" y="858"/>
                    </a:lnTo>
                    <a:cubicBezTo>
                      <a:pt x="143" y="1024"/>
                      <a:pt x="239" y="1191"/>
                      <a:pt x="358" y="1382"/>
                    </a:cubicBezTo>
                    <a:lnTo>
                      <a:pt x="1120" y="596"/>
                    </a:lnTo>
                    <a:lnTo>
                      <a:pt x="4882" y="596"/>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8323662" y="2295120"/>
                <a:ext cx="31941" cy="191470"/>
              </a:xfrm>
              <a:custGeom>
                <a:avLst/>
                <a:gdLst/>
                <a:ahLst/>
                <a:cxnLst/>
                <a:rect l="l" t="t" r="r" b="b"/>
                <a:pathLst>
                  <a:path w="906" h="5431" extrusionOk="0">
                    <a:moveTo>
                      <a:pt x="0" y="1"/>
                    </a:moveTo>
                    <a:lnTo>
                      <a:pt x="0" y="5430"/>
                    </a:lnTo>
                    <a:lnTo>
                      <a:pt x="905" y="5430"/>
                    </a:ln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8270744" y="2358085"/>
                <a:ext cx="31130" cy="126812"/>
              </a:xfrm>
              <a:custGeom>
                <a:avLst/>
                <a:gdLst/>
                <a:ahLst/>
                <a:cxnLst/>
                <a:rect l="l" t="t" r="r" b="b"/>
                <a:pathLst>
                  <a:path w="883" h="3597" extrusionOk="0">
                    <a:moveTo>
                      <a:pt x="1" y="1"/>
                    </a:moveTo>
                    <a:lnTo>
                      <a:pt x="1" y="3597"/>
                    </a:lnTo>
                    <a:lnTo>
                      <a:pt x="882" y="3597"/>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8217862" y="2401766"/>
                <a:ext cx="31941" cy="84824"/>
              </a:xfrm>
              <a:custGeom>
                <a:avLst/>
                <a:gdLst/>
                <a:ahLst/>
                <a:cxnLst/>
                <a:rect l="l" t="t" r="r" b="b"/>
                <a:pathLst>
                  <a:path w="906" h="2406" extrusionOk="0">
                    <a:moveTo>
                      <a:pt x="1" y="0"/>
                    </a:moveTo>
                    <a:lnTo>
                      <a:pt x="1" y="2405"/>
                    </a:lnTo>
                    <a:lnTo>
                      <a:pt x="906" y="2405"/>
                    </a:ln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60"/>
          <p:cNvGrpSpPr/>
          <p:nvPr/>
        </p:nvGrpSpPr>
        <p:grpSpPr>
          <a:xfrm>
            <a:off x="7119289" y="2219338"/>
            <a:ext cx="509700" cy="509700"/>
            <a:chOff x="7087075" y="2219338"/>
            <a:chExt cx="509700" cy="509700"/>
          </a:xfrm>
        </p:grpSpPr>
        <p:sp>
          <p:nvSpPr>
            <p:cNvPr id="1229" name="Google Shape;1229;p60"/>
            <p:cNvSpPr/>
            <p:nvPr/>
          </p:nvSpPr>
          <p:spPr>
            <a:xfrm>
              <a:off x="70870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60"/>
            <p:cNvGrpSpPr/>
            <p:nvPr/>
          </p:nvGrpSpPr>
          <p:grpSpPr>
            <a:xfrm>
              <a:off x="7161807" y="2390228"/>
              <a:ext cx="360236" cy="167920"/>
              <a:chOff x="7196934" y="2390855"/>
              <a:chExt cx="360236" cy="167920"/>
            </a:xfrm>
          </p:grpSpPr>
          <p:sp>
            <p:nvSpPr>
              <p:cNvPr id="1231" name="Google Shape;1231;p60"/>
              <p:cNvSpPr/>
              <p:nvPr/>
            </p:nvSpPr>
            <p:spPr>
              <a:xfrm>
                <a:off x="7325403" y="2432808"/>
                <a:ext cx="104989" cy="104989"/>
              </a:xfrm>
              <a:custGeom>
                <a:avLst/>
                <a:gdLst/>
                <a:ahLst/>
                <a:cxnLst/>
                <a:rect l="l" t="t" r="r" b="b"/>
                <a:pathLst>
                  <a:path w="2978" h="2978" extrusionOk="0">
                    <a:moveTo>
                      <a:pt x="1477" y="1"/>
                    </a:moveTo>
                    <a:lnTo>
                      <a:pt x="1477" y="882"/>
                    </a:lnTo>
                    <a:lnTo>
                      <a:pt x="0" y="882"/>
                    </a:lnTo>
                    <a:lnTo>
                      <a:pt x="0" y="2073"/>
                    </a:lnTo>
                    <a:lnTo>
                      <a:pt x="1477" y="2073"/>
                    </a:lnTo>
                    <a:lnTo>
                      <a:pt x="1477" y="2978"/>
                    </a:lnTo>
                    <a:lnTo>
                      <a:pt x="2977" y="1477"/>
                    </a:ln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71969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7196934" y="2390855"/>
                <a:ext cx="106682" cy="83977"/>
              </a:xfrm>
              <a:custGeom>
                <a:avLst/>
                <a:gdLst/>
                <a:ahLst/>
                <a:cxnLst/>
                <a:rect l="l" t="t" r="r" b="b"/>
                <a:pathLst>
                  <a:path w="3026" h="2382" extrusionOk="0">
                    <a:moveTo>
                      <a:pt x="1" y="0"/>
                    </a:moveTo>
                    <a:lnTo>
                      <a:pt x="1" y="595"/>
                    </a:lnTo>
                    <a:lnTo>
                      <a:pt x="596" y="595"/>
                    </a:lnTo>
                    <a:lnTo>
                      <a:pt x="596" y="881"/>
                    </a:lnTo>
                    <a:cubicBezTo>
                      <a:pt x="596" y="1072"/>
                      <a:pt x="453" y="1191"/>
                      <a:pt x="310" y="1191"/>
                    </a:cubicBezTo>
                    <a:lnTo>
                      <a:pt x="1" y="1191"/>
                    </a:lnTo>
                    <a:lnTo>
                      <a:pt x="1" y="2382"/>
                    </a:lnTo>
                    <a:lnTo>
                      <a:pt x="3025" y="2382"/>
                    </a:lnTo>
                    <a:lnTo>
                      <a:pt x="3025" y="1191"/>
                    </a:lnTo>
                    <a:lnTo>
                      <a:pt x="2716" y="1191"/>
                    </a:lnTo>
                    <a:cubicBezTo>
                      <a:pt x="2549" y="1191"/>
                      <a:pt x="2430" y="1048"/>
                      <a:pt x="2430" y="881"/>
                    </a:cubicBezTo>
                    <a:lnTo>
                      <a:pt x="2430" y="595"/>
                    </a:lnTo>
                    <a:lnTo>
                      <a:pt x="3025" y="595"/>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7451334" y="2390855"/>
                <a:ext cx="105836" cy="83977"/>
              </a:xfrm>
              <a:custGeom>
                <a:avLst/>
                <a:gdLst/>
                <a:ahLst/>
                <a:cxnLst/>
                <a:rect l="l" t="t" r="r" b="b"/>
                <a:pathLst>
                  <a:path w="3002" h="2382" extrusionOk="0">
                    <a:moveTo>
                      <a:pt x="1" y="0"/>
                    </a:moveTo>
                    <a:lnTo>
                      <a:pt x="1" y="595"/>
                    </a:lnTo>
                    <a:lnTo>
                      <a:pt x="596" y="595"/>
                    </a:lnTo>
                    <a:lnTo>
                      <a:pt x="596" y="881"/>
                    </a:lnTo>
                    <a:cubicBezTo>
                      <a:pt x="596" y="1072"/>
                      <a:pt x="453" y="1191"/>
                      <a:pt x="286" y="1191"/>
                    </a:cubicBezTo>
                    <a:lnTo>
                      <a:pt x="1" y="1191"/>
                    </a:lnTo>
                    <a:lnTo>
                      <a:pt x="1" y="2382"/>
                    </a:lnTo>
                    <a:lnTo>
                      <a:pt x="3001" y="2382"/>
                    </a:lnTo>
                    <a:lnTo>
                      <a:pt x="3001" y="1191"/>
                    </a:lnTo>
                    <a:lnTo>
                      <a:pt x="2716" y="1191"/>
                    </a:lnTo>
                    <a:cubicBezTo>
                      <a:pt x="2525" y="1191"/>
                      <a:pt x="2406" y="1048"/>
                      <a:pt x="2406" y="881"/>
                    </a:cubicBezTo>
                    <a:lnTo>
                      <a:pt x="2406" y="595"/>
                    </a:lnTo>
                    <a:lnTo>
                      <a:pt x="3001" y="595"/>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74513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6" name="Google Shape;1236;p60"/>
          <p:cNvGrpSpPr/>
          <p:nvPr/>
        </p:nvGrpSpPr>
        <p:grpSpPr>
          <a:xfrm>
            <a:off x="6319378" y="2219338"/>
            <a:ext cx="509700" cy="509700"/>
            <a:chOff x="6281900" y="2219338"/>
            <a:chExt cx="509700" cy="509700"/>
          </a:xfrm>
        </p:grpSpPr>
        <p:sp>
          <p:nvSpPr>
            <p:cNvPr id="1237" name="Google Shape;1237;p60"/>
            <p:cNvSpPr/>
            <p:nvPr/>
          </p:nvSpPr>
          <p:spPr>
            <a:xfrm>
              <a:off x="62819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0"/>
            <p:cNvGrpSpPr/>
            <p:nvPr/>
          </p:nvGrpSpPr>
          <p:grpSpPr>
            <a:xfrm>
              <a:off x="6420884" y="2293664"/>
              <a:ext cx="231731" cy="361046"/>
              <a:chOff x="6440912" y="2294291"/>
              <a:chExt cx="231731" cy="361046"/>
            </a:xfrm>
          </p:grpSpPr>
          <p:sp>
            <p:nvSpPr>
              <p:cNvPr id="1239" name="Google Shape;1239;p60"/>
              <p:cNvSpPr/>
              <p:nvPr/>
            </p:nvSpPr>
            <p:spPr>
              <a:xfrm>
                <a:off x="6567689" y="2402595"/>
                <a:ext cx="104954" cy="146943"/>
              </a:xfrm>
              <a:custGeom>
                <a:avLst/>
                <a:gdLst/>
                <a:ahLst/>
                <a:cxnLst/>
                <a:rect l="l" t="t" r="r" b="b"/>
                <a:pathLst>
                  <a:path w="2977" h="4168" extrusionOk="0">
                    <a:moveTo>
                      <a:pt x="1977" y="1167"/>
                    </a:moveTo>
                    <a:cubicBezTo>
                      <a:pt x="1810" y="1334"/>
                      <a:pt x="1667" y="1477"/>
                      <a:pt x="1500" y="1667"/>
                    </a:cubicBezTo>
                    <a:cubicBezTo>
                      <a:pt x="1310" y="1501"/>
                      <a:pt x="1143" y="1334"/>
                      <a:pt x="1024" y="1167"/>
                    </a:cubicBezTo>
                    <a:close/>
                    <a:moveTo>
                      <a:pt x="1500" y="2477"/>
                    </a:moveTo>
                    <a:cubicBezTo>
                      <a:pt x="1667" y="2620"/>
                      <a:pt x="1858" y="2787"/>
                      <a:pt x="1977" y="2977"/>
                    </a:cubicBezTo>
                    <a:lnTo>
                      <a:pt x="1024" y="2977"/>
                    </a:lnTo>
                    <a:cubicBezTo>
                      <a:pt x="1167" y="2787"/>
                      <a:pt x="1310" y="2644"/>
                      <a:pt x="1500" y="2477"/>
                    </a:cubicBezTo>
                    <a:close/>
                    <a:moveTo>
                      <a:pt x="0" y="0"/>
                    </a:moveTo>
                    <a:cubicBezTo>
                      <a:pt x="0" y="1001"/>
                      <a:pt x="500" y="1596"/>
                      <a:pt x="1048" y="2072"/>
                    </a:cubicBezTo>
                    <a:cubicBezTo>
                      <a:pt x="500" y="2549"/>
                      <a:pt x="0" y="3144"/>
                      <a:pt x="0" y="4168"/>
                    </a:cubicBezTo>
                    <a:lnTo>
                      <a:pt x="596" y="4168"/>
                    </a:lnTo>
                    <a:cubicBezTo>
                      <a:pt x="596" y="3930"/>
                      <a:pt x="619" y="3739"/>
                      <a:pt x="691" y="3573"/>
                    </a:cubicBezTo>
                    <a:lnTo>
                      <a:pt x="2286" y="3573"/>
                    </a:lnTo>
                    <a:cubicBezTo>
                      <a:pt x="2358" y="3739"/>
                      <a:pt x="2382" y="3954"/>
                      <a:pt x="2382" y="4168"/>
                    </a:cubicBezTo>
                    <a:lnTo>
                      <a:pt x="2977" y="4168"/>
                    </a:lnTo>
                    <a:cubicBezTo>
                      <a:pt x="2977" y="3144"/>
                      <a:pt x="2477" y="2549"/>
                      <a:pt x="1929" y="2072"/>
                    </a:cubicBezTo>
                    <a:cubicBezTo>
                      <a:pt x="2477" y="1596"/>
                      <a:pt x="2977" y="1001"/>
                      <a:pt x="2977" y="0"/>
                    </a:cubicBezTo>
                    <a:lnTo>
                      <a:pt x="2382" y="0"/>
                    </a:lnTo>
                    <a:cubicBezTo>
                      <a:pt x="2382" y="239"/>
                      <a:pt x="2358" y="405"/>
                      <a:pt x="2286" y="596"/>
                    </a:cubicBezTo>
                    <a:lnTo>
                      <a:pt x="691" y="596"/>
                    </a:lnTo>
                    <a:cubicBezTo>
                      <a:pt x="619" y="405"/>
                      <a:pt x="596" y="215"/>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0"/>
              <p:cNvSpPr/>
              <p:nvPr/>
            </p:nvSpPr>
            <p:spPr>
              <a:xfrm>
                <a:off x="6461889" y="2294291"/>
                <a:ext cx="83977" cy="256092"/>
              </a:xfrm>
              <a:custGeom>
                <a:avLst/>
                <a:gdLst/>
                <a:ahLst/>
                <a:cxnLst/>
                <a:rect l="l" t="t" r="r" b="b"/>
                <a:pathLst>
                  <a:path w="2382" h="7264" extrusionOk="0">
                    <a:moveTo>
                      <a:pt x="929" y="0"/>
                    </a:moveTo>
                    <a:lnTo>
                      <a:pt x="929" y="24"/>
                    </a:lnTo>
                    <a:lnTo>
                      <a:pt x="929" y="2215"/>
                    </a:lnTo>
                    <a:cubicBezTo>
                      <a:pt x="929" y="2453"/>
                      <a:pt x="810" y="2644"/>
                      <a:pt x="596" y="2811"/>
                    </a:cubicBezTo>
                    <a:cubicBezTo>
                      <a:pt x="239" y="3049"/>
                      <a:pt x="1" y="3454"/>
                      <a:pt x="1" y="3906"/>
                    </a:cubicBezTo>
                    <a:lnTo>
                      <a:pt x="1" y="7264"/>
                    </a:lnTo>
                    <a:lnTo>
                      <a:pt x="2382" y="7264"/>
                    </a:lnTo>
                    <a:lnTo>
                      <a:pt x="2382" y="3882"/>
                    </a:lnTo>
                    <a:cubicBezTo>
                      <a:pt x="2382" y="3430"/>
                      <a:pt x="2168" y="3049"/>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6440912" y="2570514"/>
                <a:ext cx="126812" cy="84824"/>
              </a:xfrm>
              <a:custGeom>
                <a:avLst/>
                <a:gdLst/>
                <a:ahLst/>
                <a:cxnLst/>
                <a:rect l="l" t="t" r="r" b="b"/>
                <a:pathLst>
                  <a:path w="3597" h="2406" extrusionOk="0">
                    <a:moveTo>
                      <a:pt x="0" y="0"/>
                    </a:moveTo>
                    <a:lnTo>
                      <a:pt x="0" y="596"/>
                    </a:lnTo>
                    <a:lnTo>
                      <a:pt x="1477" y="596"/>
                    </a:lnTo>
                    <a:lnTo>
                      <a:pt x="1477" y="1810"/>
                    </a:lnTo>
                    <a:lnTo>
                      <a:pt x="619" y="1810"/>
                    </a:lnTo>
                    <a:lnTo>
                      <a:pt x="619" y="2406"/>
                    </a:lnTo>
                    <a:lnTo>
                      <a:pt x="3001" y="2406"/>
                    </a:lnTo>
                    <a:lnTo>
                      <a:pt x="3001" y="1810"/>
                    </a:lnTo>
                    <a:lnTo>
                      <a:pt x="2120" y="1810"/>
                    </a:lnTo>
                    <a:lnTo>
                      <a:pt x="2120" y="596"/>
                    </a:lnTo>
                    <a:lnTo>
                      <a:pt x="3596" y="596"/>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2" name="Google Shape;1242;p60"/>
          <p:cNvGrpSpPr/>
          <p:nvPr/>
        </p:nvGrpSpPr>
        <p:grpSpPr>
          <a:xfrm>
            <a:off x="5519467" y="2219338"/>
            <a:ext cx="509700" cy="509700"/>
            <a:chOff x="5476725" y="2219338"/>
            <a:chExt cx="509700" cy="509700"/>
          </a:xfrm>
        </p:grpSpPr>
        <p:sp>
          <p:nvSpPr>
            <p:cNvPr id="1243" name="Google Shape;1243;p60"/>
            <p:cNvSpPr/>
            <p:nvPr/>
          </p:nvSpPr>
          <p:spPr>
            <a:xfrm>
              <a:off x="54767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0"/>
            <p:cNvGrpSpPr/>
            <p:nvPr/>
          </p:nvGrpSpPr>
          <p:grpSpPr>
            <a:xfrm>
              <a:off x="5573721" y="2294493"/>
              <a:ext cx="315709" cy="359389"/>
              <a:chOff x="5578244" y="2295120"/>
              <a:chExt cx="315709" cy="359389"/>
            </a:xfrm>
          </p:grpSpPr>
          <p:sp>
            <p:nvSpPr>
              <p:cNvPr id="1245" name="Google Shape;1245;p60"/>
              <p:cNvSpPr/>
              <p:nvPr/>
            </p:nvSpPr>
            <p:spPr>
              <a:xfrm>
                <a:off x="5578244" y="2612485"/>
                <a:ext cx="315709" cy="42024"/>
              </a:xfrm>
              <a:custGeom>
                <a:avLst/>
                <a:gdLst/>
                <a:ahLst/>
                <a:cxnLst/>
                <a:rect l="l" t="t" r="r" b="b"/>
                <a:pathLst>
                  <a:path w="8955" h="1192" extrusionOk="0">
                    <a:moveTo>
                      <a:pt x="0" y="0"/>
                    </a:moveTo>
                    <a:lnTo>
                      <a:pt x="0" y="1191"/>
                    </a:lnTo>
                    <a:lnTo>
                      <a:pt x="8955" y="1191"/>
                    </a:lnTo>
                    <a:lnTo>
                      <a:pt x="8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5705021" y="2516768"/>
                <a:ext cx="63001" cy="21012"/>
              </a:xfrm>
              <a:custGeom>
                <a:avLst/>
                <a:gdLst/>
                <a:ahLst/>
                <a:cxnLst/>
                <a:rect l="l" t="t" r="r" b="b"/>
                <a:pathLst>
                  <a:path w="1787" h="596" extrusionOk="0">
                    <a:moveTo>
                      <a:pt x="905" y="1"/>
                    </a:moveTo>
                    <a:cubicBezTo>
                      <a:pt x="381" y="1"/>
                      <a:pt x="0" y="120"/>
                      <a:pt x="0" y="286"/>
                    </a:cubicBezTo>
                    <a:cubicBezTo>
                      <a:pt x="0" y="477"/>
                      <a:pt x="381" y="596"/>
                      <a:pt x="905" y="596"/>
                    </a:cubicBezTo>
                    <a:cubicBezTo>
                      <a:pt x="1405" y="596"/>
                      <a:pt x="1787" y="477"/>
                      <a:pt x="1787" y="286"/>
                    </a:cubicBezTo>
                    <a:cubicBezTo>
                      <a:pt x="1787" y="143"/>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5578244" y="2463886"/>
                <a:ext cx="315709" cy="127623"/>
              </a:xfrm>
              <a:custGeom>
                <a:avLst/>
                <a:gdLst/>
                <a:ahLst/>
                <a:cxnLst/>
                <a:rect l="l" t="t" r="r" b="b"/>
                <a:pathLst>
                  <a:path w="8955" h="3620" extrusionOk="0">
                    <a:moveTo>
                      <a:pt x="2382" y="1501"/>
                    </a:moveTo>
                    <a:lnTo>
                      <a:pt x="2382" y="2096"/>
                    </a:lnTo>
                    <a:lnTo>
                      <a:pt x="1191" y="2096"/>
                    </a:lnTo>
                    <a:lnTo>
                      <a:pt x="1191" y="1501"/>
                    </a:lnTo>
                    <a:close/>
                    <a:moveTo>
                      <a:pt x="7764" y="1501"/>
                    </a:moveTo>
                    <a:lnTo>
                      <a:pt x="7764" y="2096"/>
                    </a:lnTo>
                    <a:lnTo>
                      <a:pt x="6573" y="2096"/>
                    </a:lnTo>
                    <a:lnTo>
                      <a:pt x="6573" y="1501"/>
                    </a:lnTo>
                    <a:close/>
                    <a:moveTo>
                      <a:pt x="4501" y="905"/>
                    </a:moveTo>
                    <a:cubicBezTo>
                      <a:pt x="5359" y="905"/>
                      <a:pt x="5978" y="1286"/>
                      <a:pt x="5978" y="1786"/>
                    </a:cubicBezTo>
                    <a:cubicBezTo>
                      <a:pt x="5978" y="2310"/>
                      <a:pt x="5335" y="2691"/>
                      <a:pt x="4501" y="2691"/>
                    </a:cubicBezTo>
                    <a:cubicBezTo>
                      <a:pt x="3620" y="2691"/>
                      <a:pt x="3001" y="2310"/>
                      <a:pt x="3001" y="1786"/>
                    </a:cubicBezTo>
                    <a:cubicBezTo>
                      <a:pt x="3001" y="1286"/>
                      <a:pt x="3620" y="905"/>
                      <a:pt x="4501" y="905"/>
                    </a:cubicBezTo>
                    <a:close/>
                    <a:moveTo>
                      <a:pt x="0" y="0"/>
                    </a:moveTo>
                    <a:lnTo>
                      <a:pt x="0" y="3620"/>
                    </a:lnTo>
                    <a:lnTo>
                      <a:pt x="8955" y="3620"/>
                    </a:lnTo>
                    <a:lnTo>
                      <a:pt x="8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5684044" y="2400920"/>
                <a:ext cx="104954" cy="41989"/>
              </a:xfrm>
              <a:custGeom>
                <a:avLst/>
                <a:gdLst/>
                <a:ahLst/>
                <a:cxnLst/>
                <a:rect l="l" t="t" r="r" b="b"/>
                <a:pathLst>
                  <a:path w="2977"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5684044" y="2295120"/>
                <a:ext cx="104954" cy="84824"/>
              </a:xfrm>
              <a:custGeom>
                <a:avLst/>
                <a:gdLst/>
                <a:ahLst/>
                <a:cxnLst/>
                <a:rect l="l" t="t" r="r" b="b"/>
                <a:pathLst>
                  <a:path w="2977" h="2406" extrusionOk="0">
                    <a:moveTo>
                      <a:pt x="0" y="1"/>
                    </a:moveTo>
                    <a:lnTo>
                      <a:pt x="0" y="596"/>
                    </a:lnTo>
                    <a:lnTo>
                      <a:pt x="595" y="596"/>
                    </a:lnTo>
                    <a:lnTo>
                      <a:pt x="595" y="905"/>
                    </a:lnTo>
                    <a:cubicBezTo>
                      <a:pt x="595" y="1048"/>
                      <a:pt x="453" y="1191"/>
                      <a:pt x="310" y="1191"/>
                    </a:cubicBezTo>
                    <a:lnTo>
                      <a:pt x="0" y="1191"/>
                    </a:lnTo>
                    <a:lnTo>
                      <a:pt x="0" y="2406"/>
                    </a:lnTo>
                    <a:lnTo>
                      <a:pt x="2977" y="2406"/>
                    </a:lnTo>
                    <a:lnTo>
                      <a:pt x="2977" y="1191"/>
                    </a:lnTo>
                    <a:lnTo>
                      <a:pt x="2691" y="1191"/>
                    </a:lnTo>
                    <a:cubicBezTo>
                      <a:pt x="2501" y="1191"/>
                      <a:pt x="2382" y="1048"/>
                      <a:pt x="2382" y="905"/>
                    </a:cubicBezTo>
                    <a:lnTo>
                      <a:pt x="2382" y="596"/>
                    </a:lnTo>
                    <a:lnTo>
                      <a:pt x="2977" y="596"/>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0" name="Google Shape;1250;p60"/>
          <p:cNvGrpSpPr/>
          <p:nvPr/>
        </p:nvGrpSpPr>
        <p:grpSpPr>
          <a:xfrm>
            <a:off x="4719556" y="2219338"/>
            <a:ext cx="509700" cy="509700"/>
            <a:chOff x="4671550" y="2219338"/>
            <a:chExt cx="509700" cy="509700"/>
          </a:xfrm>
        </p:grpSpPr>
        <p:sp>
          <p:nvSpPr>
            <p:cNvPr id="1251" name="Google Shape;1251;p60"/>
            <p:cNvSpPr/>
            <p:nvPr/>
          </p:nvSpPr>
          <p:spPr>
            <a:xfrm>
              <a:off x="46715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0"/>
            <p:cNvGrpSpPr/>
            <p:nvPr/>
          </p:nvGrpSpPr>
          <p:grpSpPr>
            <a:xfrm>
              <a:off x="4746300" y="2294493"/>
              <a:ext cx="360200" cy="359389"/>
              <a:chOff x="4734049" y="2295120"/>
              <a:chExt cx="360200" cy="359389"/>
            </a:xfrm>
          </p:grpSpPr>
          <p:sp>
            <p:nvSpPr>
              <p:cNvPr id="1253" name="Google Shape;1253;p60"/>
              <p:cNvSpPr/>
              <p:nvPr/>
            </p:nvSpPr>
            <p:spPr>
              <a:xfrm>
                <a:off x="4734049" y="2527697"/>
                <a:ext cx="360200" cy="42835"/>
              </a:xfrm>
              <a:custGeom>
                <a:avLst/>
                <a:gdLst/>
                <a:ahLst/>
                <a:cxnLst/>
                <a:rect l="l" t="t" r="r" b="b"/>
                <a:pathLst>
                  <a:path w="10217" h="1215" extrusionOk="0">
                    <a:moveTo>
                      <a:pt x="1" y="0"/>
                    </a:moveTo>
                    <a:lnTo>
                      <a:pt x="1" y="1215"/>
                    </a:lnTo>
                    <a:lnTo>
                      <a:pt x="10217" y="1215"/>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4818837" y="2591509"/>
                <a:ext cx="190624" cy="63001"/>
              </a:xfrm>
              <a:custGeom>
                <a:avLst/>
                <a:gdLst/>
                <a:ahLst/>
                <a:cxnLst/>
                <a:rect l="l" t="t" r="r" b="b"/>
                <a:pathLst>
                  <a:path w="5407" h="1787" extrusionOk="0">
                    <a:moveTo>
                      <a:pt x="2978" y="596"/>
                    </a:moveTo>
                    <a:lnTo>
                      <a:pt x="2978" y="1191"/>
                    </a:lnTo>
                    <a:lnTo>
                      <a:pt x="2382" y="1191"/>
                    </a:lnTo>
                    <a:lnTo>
                      <a:pt x="2382" y="596"/>
                    </a:lnTo>
                    <a:close/>
                    <a:moveTo>
                      <a:pt x="1192" y="0"/>
                    </a:moveTo>
                    <a:lnTo>
                      <a:pt x="1192" y="1191"/>
                    </a:lnTo>
                    <a:lnTo>
                      <a:pt x="1" y="1191"/>
                    </a:lnTo>
                    <a:lnTo>
                      <a:pt x="1" y="1786"/>
                    </a:lnTo>
                    <a:lnTo>
                      <a:pt x="5407" y="1786"/>
                    </a:lnTo>
                    <a:lnTo>
                      <a:pt x="5407" y="1191"/>
                    </a:lnTo>
                    <a:lnTo>
                      <a:pt x="4216" y="1191"/>
                    </a:lnTo>
                    <a:lnTo>
                      <a:pt x="4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4833962" y="2415198"/>
                <a:ext cx="33633" cy="17663"/>
              </a:xfrm>
              <a:custGeom>
                <a:avLst/>
                <a:gdLst/>
                <a:ahLst/>
                <a:cxnLst/>
                <a:rect l="l" t="t" r="r" b="b"/>
                <a:pathLst>
                  <a:path w="954" h="501" extrusionOk="0">
                    <a:moveTo>
                      <a:pt x="477" y="0"/>
                    </a:moveTo>
                    <a:cubicBezTo>
                      <a:pt x="286" y="167"/>
                      <a:pt x="120" y="334"/>
                      <a:pt x="0" y="500"/>
                    </a:cubicBezTo>
                    <a:lnTo>
                      <a:pt x="953" y="500"/>
                    </a:lnTo>
                    <a:cubicBezTo>
                      <a:pt x="810" y="310"/>
                      <a:pt x="643"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4833962" y="2369014"/>
                <a:ext cx="33633" cy="18509"/>
              </a:xfrm>
              <a:custGeom>
                <a:avLst/>
                <a:gdLst/>
                <a:ahLst/>
                <a:cxnLst/>
                <a:rect l="l" t="t" r="r" b="b"/>
                <a:pathLst>
                  <a:path w="954" h="525" extrusionOk="0">
                    <a:moveTo>
                      <a:pt x="0" y="1"/>
                    </a:moveTo>
                    <a:cubicBezTo>
                      <a:pt x="120" y="191"/>
                      <a:pt x="286" y="334"/>
                      <a:pt x="477" y="524"/>
                    </a:cubicBezTo>
                    <a:cubicBezTo>
                      <a:pt x="643" y="358"/>
                      <a:pt x="834" y="19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4734049" y="2295120"/>
                <a:ext cx="360200" cy="211636"/>
              </a:xfrm>
              <a:custGeom>
                <a:avLst/>
                <a:gdLst/>
                <a:ahLst/>
                <a:cxnLst/>
                <a:rect l="l" t="t" r="r" b="b"/>
                <a:pathLst>
                  <a:path w="10217" h="6003" extrusionOk="0">
                    <a:moveTo>
                      <a:pt x="8359" y="1501"/>
                    </a:moveTo>
                    <a:lnTo>
                      <a:pt x="8359" y="2097"/>
                    </a:lnTo>
                    <a:lnTo>
                      <a:pt x="5383" y="2097"/>
                    </a:lnTo>
                    <a:lnTo>
                      <a:pt x="5383" y="1501"/>
                    </a:lnTo>
                    <a:close/>
                    <a:moveTo>
                      <a:pt x="8359" y="2692"/>
                    </a:moveTo>
                    <a:lnTo>
                      <a:pt x="8359" y="3287"/>
                    </a:lnTo>
                    <a:lnTo>
                      <a:pt x="5383" y="3287"/>
                    </a:lnTo>
                    <a:lnTo>
                      <a:pt x="5383" y="2692"/>
                    </a:lnTo>
                    <a:close/>
                    <a:moveTo>
                      <a:pt x="8359" y="3883"/>
                    </a:moveTo>
                    <a:lnTo>
                      <a:pt x="8359" y="4478"/>
                    </a:lnTo>
                    <a:lnTo>
                      <a:pt x="5383" y="4478"/>
                    </a:lnTo>
                    <a:lnTo>
                      <a:pt x="5383" y="3883"/>
                    </a:lnTo>
                    <a:close/>
                    <a:moveTo>
                      <a:pt x="4763" y="906"/>
                    </a:moveTo>
                    <a:cubicBezTo>
                      <a:pt x="4763" y="1930"/>
                      <a:pt x="4263" y="2525"/>
                      <a:pt x="3716" y="3001"/>
                    </a:cubicBezTo>
                    <a:cubicBezTo>
                      <a:pt x="4263" y="3478"/>
                      <a:pt x="4763" y="4073"/>
                      <a:pt x="4763" y="5073"/>
                    </a:cubicBezTo>
                    <a:lnTo>
                      <a:pt x="4168" y="5073"/>
                    </a:lnTo>
                    <a:cubicBezTo>
                      <a:pt x="4168" y="4835"/>
                      <a:pt x="4144" y="4668"/>
                      <a:pt x="4073" y="4478"/>
                    </a:cubicBezTo>
                    <a:lnTo>
                      <a:pt x="2477" y="4478"/>
                    </a:lnTo>
                    <a:cubicBezTo>
                      <a:pt x="2406" y="4668"/>
                      <a:pt x="2382" y="4883"/>
                      <a:pt x="2382" y="5073"/>
                    </a:cubicBezTo>
                    <a:lnTo>
                      <a:pt x="1787" y="5073"/>
                    </a:lnTo>
                    <a:cubicBezTo>
                      <a:pt x="1787" y="4073"/>
                      <a:pt x="2287" y="3478"/>
                      <a:pt x="2834" y="3001"/>
                    </a:cubicBezTo>
                    <a:cubicBezTo>
                      <a:pt x="2334" y="2525"/>
                      <a:pt x="1787" y="1930"/>
                      <a:pt x="1787" y="906"/>
                    </a:cubicBezTo>
                    <a:lnTo>
                      <a:pt x="2382" y="906"/>
                    </a:lnTo>
                    <a:cubicBezTo>
                      <a:pt x="2382" y="1144"/>
                      <a:pt x="2406" y="1334"/>
                      <a:pt x="2477" y="1501"/>
                    </a:cubicBezTo>
                    <a:lnTo>
                      <a:pt x="4073" y="1501"/>
                    </a:lnTo>
                    <a:cubicBezTo>
                      <a:pt x="4144" y="1334"/>
                      <a:pt x="4168" y="1120"/>
                      <a:pt x="4168" y="906"/>
                    </a:cubicBezTo>
                    <a:close/>
                    <a:moveTo>
                      <a:pt x="1" y="1"/>
                    </a:moveTo>
                    <a:lnTo>
                      <a:pt x="1" y="6002"/>
                    </a:lnTo>
                    <a:lnTo>
                      <a:pt x="10217" y="6002"/>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8" name="Google Shape;1258;p60"/>
          <p:cNvGrpSpPr/>
          <p:nvPr/>
        </p:nvGrpSpPr>
        <p:grpSpPr>
          <a:xfrm>
            <a:off x="3919644" y="2219338"/>
            <a:ext cx="509700" cy="509700"/>
            <a:chOff x="3866375" y="2219338"/>
            <a:chExt cx="509700" cy="509700"/>
          </a:xfrm>
        </p:grpSpPr>
        <p:sp>
          <p:nvSpPr>
            <p:cNvPr id="1259" name="Google Shape;1259;p60"/>
            <p:cNvSpPr/>
            <p:nvPr/>
          </p:nvSpPr>
          <p:spPr>
            <a:xfrm>
              <a:off x="38663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60"/>
            <p:cNvGrpSpPr/>
            <p:nvPr/>
          </p:nvGrpSpPr>
          <p:grpSpPr>
            <a:xfrm>
              <a:off x="3951613" y="2294070"/>
              <a:ext cx="339224" cy="360236"/>
              <a:chOff x="3922994" y="2294697"/>
              <a:chExt cx="339224" cy="360236"/>
            </a:xfrm>
          </p:grpSpPr>
          <p:sp>
            <p:nvSpPr>
              <p:cNvPr id="1261" name="Google Shape;1261;p60"/>
              <p:cNvSpPr/>
              <p:nvPr/>
            </p:nvSpPr>
            <p:spPr>
              <a:xfrm>
                <a:off x="3943971" y="2294697"/>
                <a:ext cx="84013" cy="255281"/>
              </a:xfrm>
              <a:custGeom>
                <a:avLst/>
                <a:gdLst/>
                <a:ahLst/>
                <a:cxnLst/>
                <a:rect l="l" t="t" r="r" b="b"/>
                <a:pathLst>
                  <a:path w="2383" h="7241" extrusionOk="0">
                    <a:moveTo>
                      <a:pt x="930" y="1"/>
                    </a:moveTo>
                    <a:lnTo>
                      <a:pt x="930" y="2192"/>
                    </a:lnTo>
                    <a:cubicBezTo>
                      <a:pt x="930" y="2430"/>
                      <a:pt x="811" y="2620"/>
                      <a:pt x="596" y="2787"/>
                    </a:cubicBezTo>
                    <a:cubicBezTo>
                      <a:pt x="239" y="3025"/>
                      <a:pt x="1" y="3430"/>
                      <a:pt x="1" y="3882"/>
                    </a:cubicBezTo>
                    <a:lnTo>
                      <a:pt x="1" y="7240"/>
                    </a:lnTo>
                    <a:lnTo>
                      <a:pt x="2382" y="7240"/>
                    </a:lnTo>
                    <a:lnTo>
                      <a:pt x="2382" y="3882"/>
                    </a:lnTo>
                    <a:cubicBezTo>
                      <a:pt x="2382" y="3430"/>
                      <a:pt x="2168" y="3049"/>
                      <a:pt x="1787" y="2787"/>
                    </a:cubicBezTo>
                    <a:cubicBezTo>
                      <a:pt x="1573" y="2668"/>
                      <a:pt x="1454" y="2430"/>
                      <a:pt x="1454" y="2192"/>
                    </a:cubicBezTo>
                    <a:lnTo>
                      <a:pt x="1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4050617" y="2422320"/>
                <a:ext cx="104989" cy="125966"/>
              </a:xfrm>
              <a:custGeom>
                <a:avLst/>
                <a:gdLst/>
                <a:ahLst/>
                <a:cxnLst/>
                <a:rect l="l" t="t" r="r" b="b"/>
                <a:pathLst>
                  <a:path w="2978" h="3573" extrusionOk="0">
                    <a:moveTo>
                      <a:pt x="1786" y="0"/>
                    </a:moveTo>
                    <a:cubicBezTo>
                      <a:pt x="810" y="0"/>
                      <a:pt x="0" y="786"/>
                      <a:pt x="0" y="1787"/>
                    </a:cubicBezTo>
                    <a:lnTo>
                      <a:pt x="0" y="2620"/>
                    </a:lnTo>
                    <a:cubicBezTo>
                      <a:pt x="0" y="3120"/>
                      <a:pt x="405" y="3573"/>
                      <a:pt x="905" y="3573"/>
                    </a:cubicBezTo>
                    <a:cubicBezTo>
                      <a:pt x="1072" y="3573"/>
                      <a:pt x="1239" y="3501"/>
                      <a:pt x="1382" y="3406"/>
                    </a:cubicBezTo>
                    <a:lnTo>
                      <a:pt x="2715" y="2620"/>
                    </a:lnTo>
                    <a:cubicBezTo>
                      <a:pt x="2906" y="2501"/>
                      <a:pt x="2977" y="2310"/>
                      <a:pt x="2977" y="2096"/>
                    </a:cubicBezTo>
                    <a:lnTo>
                      <a:pt x="2977" y="596"/>
                    </a:lnTo>
                    <a:cubicBezTo>
                      <a:pt x="2977" y="262"/>
                      <a:pt x="2715" y="0"/>
                      <a:pt x="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4178240" y="2422320"/>
                <a:ext cx="83977" cy="68042"/>
              </a:xfrm>
              <a:custGeom>
                <a:avLst/>
                <a:gdLst/>
                <a:ahLst/>
                <a:cxnLst/>
                <a:rect l="l" t="t" r="r" b="b"/>
                <a:pathLst>
                  <a:path w="2382" h="1930" extrusionOk="0">
                    <a:moveTo>
                      <a:pt x="595" y="0"/>
                    </a:moveTo>
                    <a:cubicBezTo>
                      <a:pt x="262" y="0"/>
                      <a:pt x="0" y="262"/>
                      <a:pt x="0" y="596"/>
                    </a:cubicBezTo>
                    <a:lnTo>
                      <a:pt x="0" y="1334"/>
                    </a:lnTo>
                    <a:cubicBezTo>
                      <a:pt x="0" y="1691"/>
                      <a:pt x="286" y="1929"/>
                      <a:pt x="595" y="1929"/>
                    </a:cubicBezTo>
                    <a:cubicBezTo>
                      <a:pt x="691" y="1929"/>
                      <a:pt x="786" y="1882"/>
                      <a:pt x="905" y="1834"/>
                    </a:cubicBezTo>
                    <a:lnTo>
                      <a:pt x="2096" y="1096"/>
                    </a:lnTo>
                    <a:cubicBezTo>
                      <a:pt x="2286" y="977"/>
                      <a:pt x="2382" y="786"/>
                      <a:pt x="2382" y="596"/>
                    </a:cubicBezTo>
                    <a:cubicBezTo>
                      <a:pt x="2382" y="262"/>
                      <a:pt x="2096"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3922994" y="2570074"/>
                <a:ext cx="126812" cy="84859"/>
              </a:xfrm>
              <a:custGeom>
                <a:avLst/>
                <a:gdLst/>
                <a:ahLst/>
                <a:cxnLst/>
                <a:rect l="l" t="t" r="r" b="b"/>
                <a:pathLst>
                  <a:path w="3597" h="2407" extrusionOk="0">
                    <a:moveTo>
                      <a:pt x="0" y="1"/>
                    </a:moveTo>
                    <a:lnTo>
                      <a:pt x="0" y="596"/>
                    </a:lnTo>
                    <a:lnTo>
                      <a:pt x="1525" y="596"/>
                    </a:lnTo>
                    <a:lnTo>
                      <a:pt x="1525" y="1811"/>
                    </a:lnTo>
                    <a:lnTo>
                      <a:pt x="620" y="1811"/>
                    </a:lnTo>
                    <a:lnTo>
                      <a:pt x="620" y="2406"/>
                    </a:lnTo>
                    <a:lnTo>
                      <a:pt x="3001" y="2406"/>
                    </a:lnTo>
                    <a:lnTo>
                      <a:pt x="3001" y="1811"/>
                    </a:lnTo>
                    <a:lnTo>
                      <a:pt x="2120" y="1811"/>
                    </a:lnTo>
                    <a:lnTo>
                      <a:pt x="2120" y="596"/>
                    </a:lnTo>
                    <a:lnTo>
                      <a:pt x="3596" y="596"/>
                    </a:lnTo>
                    <a:lnTo>
                      <a:pt x="3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60"/>
          <p:cNvGrpSpPr/>
          <p:nvPr/>
        </p:nvGrpSpPr>
        <p:grpSpPr>
          <a:xfrm>
            <a:off x="3119733" y="2219338"/>
            <a:ext cx="509700" cy="509700"/>
            <a:chOff x="3061200" y="2219338"/>
            <a:chExt cx="509700" cy="509700"/>
          </a:xfrm>
        </p:grpSpPr>
        <p:sp>
          <p:nvSpPr>
            <p:cNvPr id="1266" name="Google Shape;1266;p60"/>
            <p:cNvSpPr/>
            <p:nvPr/>
          </p:nvSpPr>
          <p:spPr>
            <a:xfrm>
              <a:off x="30612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60"/>
            <p:cNvGrpSpPr/>
            <p:nvPr/>
          </p:nvGrpSpPr>
          <p:grpSpPr>
            <a:xfrm>
              <a:off x="3146438" y="2294510"/>
              <a:ext cx="339224" cy="359354"/>
              <a:chOff x="3103971" y="2295137"/>
              <a:chExt cx="339224" cy="359354"/>
            </a:xfrm>
          </p:grpSpPr>
          <p:sp>
            <p:nvSpPr>
              <p:cNvPr id="1268" name="Google Shape;1268;p60"/>
              <p:cNvSpPr/>
              <p:nvPr/>
            </p:nvSpPr>
            <p:spPr>
              <a:xfrm>
                <a:off x="3125794" y="2422761"/>
                <a:ext cx="104989" cy="105800"/>
              </a:xfrm>
              <a:custGeom>
                <a:avLst/>
                <a:gdLst/>
                <a:ahLst/>
                <a:cxnLst/>
                <a:rect l="l" t="t" r="r" b="b"/>
                <a:pathLst>
                  <a:path w="2978" h="3001" extrusionOk="0">
                    <a:moveTo>
                      <a:pt x="1501" y="0"/>
                    </a:moveTo>
                    <a:cubicBezTo>
                      <a:pt x="692" y="0"/>
                      <a:pt x="1" y="667"/>
                      <a:pt x="1" y="1500"/>
                    </a:cubicBezTo>
                    <a:cubicBezTo>
                      <a:pt x="1" y="2334"/>
                      <a:pt x="692" y="3001"/>
                      <a:pt x="1501" y="3001"/>
                    </a:cubicBezTo>
                    <a:cubicBezTo>
                      <a:pt x="2311" y="3001"/>
                      <a:pt x="2978" y="2310"/>
                      <a:pt x="2978" y="1500"/>
                    </a:cubicBezTo>
                    <a:cubicBezTo>
                      <a:pt x="2978" y="667"/>
                      <a:pt x="2311"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3103971" y="2528526"/>
                <a:ext cx="147824" cy="125966"/>
              </a:xfrm>
              <a:custGeom>
                <a:avLst/>
                <a:gdLst/>
                <a:ahLst/>
                <a:cxnLst/>
                <a:rect l="l" t="t" r="r" b="b"/>
                <a:pathLst>
                  <a:path w="4193" h="3573" extrusionOk="0">
                    <a:moveTo>
                      <a:pt x="2120" y="1"/>
                    </a:moveTo>
                    <a:cubicBezTo>
                      <a:pt x="977" y="1"/>
                      <a:pt x="1" y="929"/>
                      <a:pt x="1" y="2073"/>
                    </a:cubicBezTo>
                    <a:lnTo>
                      <a:pt x="1" y="3573"/>
                    </a:lnTo>
                    <a:lnTo>
                      <a:pt x="4192" y="3573"/>
                    </a:lnTo>
                    <a:lnTo>
                      <a:pt x="4192" y="2073"/>
                    </a:lnTo>
                    <a:cubicBezTo>
                      <a:pt x="4192" y="929"/>
                      <a:pt x="3240"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3335703" y="2591491"/>
                <a:ext cx="83977" cy="21047"/>
              </a:xfrm>
              <a:custGeom>
                <a:avLst/>
                <a:gdLst/>
                <a:ahLst/>
                <a:cxnLst/>
                <a:rect l="l" t="t" r="r" b="b"/>
                <a:pathLst>
                  <a:path w="2382"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3293714" y="2591491"/>
                <a:ext cx="21047" cy="21047"/>
              </a:xfrm>
              <a:custGeom>
                <a:avLst/>
                <a:gdLst/>
                <a:ahLst/>
                <a:cxnLst/>
                <a:rect l="l" t="t" r="r" b="b"/>
                <a:pathLst>
                  <a:path w="597" h="597"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3335703" y="2633480"/>
                <a:ext cx="83977" cy="21012"/>
              </a:xfrm>
              <a:custGeom>
                <a:avLst/>
                <a:gdLst/>
                <a:ahLst/>
                <a:cxnLst/>
                <a:rect l="l" t="t" r="r" b="b"/>
                <a:pathLst>
                  <a:path w="2382" h="596"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293714" y="2633480"/>
                <a:ext cx="21047" cy="21012"/>
              </a:xfrm>
              <a:custGeom>
                <a:avLst/>
                <a:gdLst/>
                <a:ahLst/>
                <a:cxnLst/>
                <a:rect l="l" t="t" r="r" b="b"/>
                <a:pathLst>
                  <a:path w="597" h="596"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335703" y="2549538"/>
                <a:ext cx="83977" cy="21012"/>
              </a:xfrm>
              <a:custGeom>
                <a:avLst/>
                <a:gdLst/>
                <a:ahLst/>
                <a:cxnLst/>
                <a:rect l="l" t="t" r="r" b="b"/>
                <a:pathLst>
                  <a:path w="2382"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3293714" y="2549538"/>
                <a:ext cx="21047" cy="21012"/>
              </a:xfrm>
              <a:custGeom>
                <a:avLst/>
                <a:gdLst/>
                <a:ahLst/>
                <a:cxnLst/>
                <a:rect l="l" t="t" r="r" b="b"/>
                <a:pathLst>
                  <a:path w="597" h="596" extrusionOk="0">
                    <a:moveTo>
                      <a:pt x="1" y="0"/>
                    </a:moveTo>
                    <a:lnTo>
                      <a:pt x="1"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0"/>
              <p:cNvSpPr/>
              <p:nvPr/>
            </p:nvSpPr>
            <p:spPr>
              <a:xfrm>
                <a:off x="3318075" y="2358103"/>
                <a:ext cx="58805" cy="57113"/>
              </a:xfrm>
              <a:custGeom>
                <a:avLst/>
                <a:gdLst/>
                <a:ahLst/>
                <a:cxnLst/>
                <a:rect l="l" t="t" r="r" b="b"/>
                <a:pathLst>
                  <a:path w="1668" h="1620" extrusionOk="0">
                    <a:moveTo>
                      <a:pt x="453" y="0"/>
                    </a:moveTo>
                    <a:lnTo>
                      <a:pt x="0" y="358"/>
                    </a:lnTo>
                    <a:cubicBezTo>
                      <a:pt x="120" y="882"/>
                      <a:pt x="405" y="1310"/>
                      <a:pt x="834" y="1620"/>
                    </a:cubicBezTo>
                    <a:cubicBezTo>
                      <a:pt x="1263" y="1310"/>
                      <a:pt x="1548" y="834"/>
                      <a:pt x="1667" y="358"/>
                    </a:cubicBezTo>
                    <a:lnTo>
                      <a:pt x="1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3251760" y="2295137"/>
                <a:ext cx="191435" cy="191435"/>
              </a:xfrm>
              <a:custGeom>
                <a:avLst/>
                <a:gdLst/>
                <a:ahLst/>
                <a:cxnLst/>
                <a:rect l="l" t="t" r="r" b="b"/>
                <a:pathLst>
                  <a:path w="5430" h="5430" extrusionOk="0">
                    <a:moveTo>
                      <a:pt x="3263" y="1191"/>
                    </a:moveTo>
                    <a:lnTo>
                      <a:pt x="4144" y="1905"/>
                    </a:lnTo>
                    <a:lnTo>
                      <a:pt x="4144" y="2096"/>
                    </a:lnTo>
                    <a:cubicBezTo>
                      <a:pt x="4001" y="2906"/>
                      <a:pt x="3548" y="3620"/>
                      <a:pt x="2834" y="4025"/>
                    </a:cubicBezTo>
                    <a:lnTo>
                      <a:pt x="2691" y="4120"/>
                    </a:lnTo>
                    <a:lnTo>
                      <a:pt x="2548" y="4025"/>
                    </a:lnTo>
                    <a:cubicBezTo>
                      <a:pt x="1858" y="3620"/>
                      <a:pt x="1381" y="2906"/>
                      <a:pt x="1238" y="2096"/>
                    </a:cubicBezTo>
                    <a:lnTo>
                      <a:pt x="1191" y="1905"/>
                    </a:lnTo>
                    <a:lnTo>
                      <a:pt x="2096" y="1191"/>
                    </a:lnTo>
                    <a:close/>
                    <a:moveTo>
                      <a:pt x="1715" y="0"/>
                    </a:moveTo>
                    <a:lnTo>
                      <a:pt x="0" y="1358"/>
                    </a:lnTo>
                    <a:lnTo>
                      <a:pt x="0" y="1620"/>
                    </a:lnTo>
                    <a:cubicBezTo>
                      <a:pt x="0" y="3287"/>
                      <a:pt x="1048" y="4811"/>
                      <a:pt x="2596" y="5406"/>
                    </a:cubicBezTo>
                    <a:lnTo>
                      <a:pt x="2715" y="5430"/>
                    </a:lnTo>
                    <a:lnTo>
                      <a:pt x="2834" y="5406"/>
                    </a:lnTo>
                    <a:cubicBezTo>
                      <a:pt x="4382" y="4835"/>
                      <a:pt x="5430" y="3287"/>
                      <a:pt x="5430" y="1620"/>
                    </a:cubicBezTo>
                    <a:lnTo>
                      <a:pt x="5430" y="1358"/>
                    </a:lnTo>
                    <a:lnTo>
                      <a:pt x="5406" y="1358"/>
                    </a:lnTo>
                    <a:lnTo>
                      <a:pt x="3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3247565" y="2507549"/>
                <a:ext cx="172115" cy="49569"/>
              </a:xfrm>
              <a:custGeom>
                <a:avLst/>
                <a:gdLst/>
                <a:ahLst/>
                <a:cxnLst/>
                <a:rect l="l" t="t" r="r" b="b"/>
                <a:pathLst>
                  <a:path w="4882" h="1406" extrusionOk="0">
                    <a:moveTo>
                      <a:pt x="905" y="0"/>
                    </a:moveTo>
                    <a:lnTo>
                      <a:pt x="0" y="881"/>
                    </a:lnTo>
                    <a:cubicBezTo>
                      <a:pt x="167" y="1048"/>
                      <a:pt x="238" y="1215"/>
                      <a:pt x="357" y="1405"/>
                    </a:cubicBezTo>
                    <a:lnTo>
                      <a:pt x="1143" y="620"/>
                    </a:lnTo>
                    <a:lnTo>
                      <a:pt x="4882" y="620"/>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 name="Google Shape;1279;p60"/>
          <p:cNvGrpSpPr/>
          <p:nvPr/>
        </p:nvGrpSpPr>
        <p:grpSpPr>
          <a:xfrm>
            <a:off x="2319822" y="2219338"/>
            <a:ext cx="509700" cy="509700"/>
            <a:chOff x="2256025" y="2219338"/>
            <a:chExt cx="509700" cy="509700"/>
          </a:xfrm>
        </p:grpSpPr>
        <p:sp>
          <p:nvSpPr>
            <p:cNvPr id="1280" name="Google Shape;1280;p60"/>
            <p:cNvSpPr/>
            <p:nvPr/>
          </p:nvSpPr>
          <p:spPr>
            <a:xfrm>
              <a:off x="22560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60"/>
            <p:cNvGrpSpPr/>
            <p:nvPr/>
          </p:nvGrpSpPr>
          <p:grpSpPr>
            <a:xfrm>
              <a:off x="2373169" y="2294087"/>
              <a:ext cx="275412" cy="360200"/>
              <a:chOff x="2348778" y="2294714"/>
              <a:chExt cx="275412" cy="360200"/>
            </a:xfrm>
          </p:grpSpPr>
          <p:sp>
            <p:nvSpPr>
              <p:cNvPr id="1282" name="Google Shape;1282;p60"/>
              <p:cNvSpPr/>
              <p:nvPr/>
            </p:nvSpPr>
            <p:spPr>
              <a:xfrm>
                <a:off x="2476366" y="2402172"/>
                <a:ext cx="147824" cy="146978"/>
              </a:xfrm>
              <a:custGeom>
                <a:avLst/>
                <a:gdLst/>
                <a:ahLst/>
                <a:cxnLst/>
                <a:rect l="l" t="t" r="r" b="b"/>
                <a:pathLst>
                  <a:path w="4193" h="4169" extrusionOk="0">
                    <a:moveTo>
                      <a:pt x="2097" y="572"/>
                    </a:moveTo>
                    <a:cubicBezTo>
                      <a:pt x="2906" y="572"/>
                      <a:pt x="3597" y="1263"/>
                      <a:pt x="3597" y="2072"/>
                    </a:cubicBezTo>
                    <a:cubicBezTo>
                      <a:pt x="3597" y="2358"/>
                      <a:pt x="3502" y="2668"/>
                      <a:pt x="3359" y="2906"/>
                    </a:cubicBezTo>
                    <a:lnTo>
                      <a:pt x="1263" y="810"/>
                    </a:lnTo>
                    <a:cubicBezTo>
                      <a:pt x="1501" y="667"/>
                      <a:pt x="1763" y="572"/>
                      <a:pt x="2097" y="572"/>
                    </a:cubicBezTo>
                    <a:close/>
                    <a:moveTo>
                      <a:pt x="858" y="1263"/>
                    </a:moveTo>
                    <a:lnTo>
                      <a:pt x="2930" y="3335"/>
                    </a:lnTo>
                    <a:cubicBezTo>
                      <a:pt x="2692" y="3501"/>
                      <a:pt x="2430" y="3573"/>
                      <a:pt x="2097" y="3573"/>
                    </a:cubicBezTo>
                    <a:cubicBezTo>
                      <a:pt x="1263" y="3573"/>
                      <a:pt x="620" y="2906"/>
                      <a:pt x="620" y="2096"/>
                    </a:cubicBezTo>
                    <a:cubicBezTo>
                      <a:pt x="620" y="1763"/>
                      <a:pt x="715" y="1501"/>
                      <a:pt x="858" y="1263"/>
                    </a:cubicBezTo>
                    <a:close/>
                    <a:moveTo>
                      <a:pt x="2097" y="1"/>
                    </a:moveTo>
                    <a:cubicBezTo>
                      <a:pt x="953" y="1"/>
                      <a:pt x="25" y="953"/>
                      <a:pt x="25" y="2096"/>
                    </a:cubicBezTo>
                    <a:cubicBezTo>
                      <a:pt x="1" y="3215"/>
                      <a:pt x="953" y="4168"/>
                      <a:pt x="2097" y="4168"/>
                    </a:cubicBezTo>
                    <a:cubicBezTo>
                      <a:pt x="3263" y="4168"/>
                      <a:pt x="4192" y="3215"/>
                      <a:pt x="4192" y="2096"/>
                    </a:cubicBezTo>
                    <a:cubicBezTo>
                      <a:pt x="4192" y="929"/>
                      <a:pt x="3240" y="1"/>
                      <a:pt x="2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2369755" y="2294714"/>
                <a:ext cx="83977" cy="255246"/>
              </a:xfrm>
              <a:custGeom>
                <a:avLst/>
                <a:gdLst/>
                <a:ahLst/>
                <a:cxnLst/>
                <a:rect l="l" t="t" r="r" b="b"/>
                <a:pathLst>
                  <a:path w="2382" h="7240" extrusionOk="0">
                    <a:moveTo>
                      <a:pt x="929" y="0"/>
                    </a:moveTo>
                    <a:lnTo>
                      <a:pt x="929" y="24"/>
                    </a:lnTo>
                    <a:lnTo>
                      <a:pt x="929" y="2191"/>
                    </a:lnTo>
                    <a:cubicBezTo>
                      <a:pt x="929" y="2429"/>
                      <a:pt x="810" y="2644"/>
                      <a:pt x="596" y="2787"/>
                    </a:cubicBezTo>
                    <a:cubicBezTo>
                      <a:pt x="239" y="3025"/>
                      <a:pt x="0" y="3453"/>
                      <a:pt x="0" y="3882"/>
                    </a:cubicBezTo>
                    <a:lnTo>
                      <a:pt x="0" y="7240"/>
                    </a:lnTo>
                    <a:lnTo>
                      <a:pt x="2382" y="7240"/>
                    </a:lnTo>
                    <a:lnTo>
                      <a:pt x="2382" y="3858"/>
                    </a:lnTo>
                    <a:cubicBezTo>
                      <a:pt x="2382" y="3406"/>
                      <a:pt x="2191" y="3025"/>
                      <a:pt x="1787" y="2763"/>
                    </a:cubicBezTo>
                    <a:cubicBezTo>
                      <a:pt x="1596" y="2644"/>
                      <a:pt x="1453" y="2406"/>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2348778" y="2570937"/>
                <a:ext cx="127623" cy="83977"/>
              </a:xfrm>
              <a:custGeom>
                <a:avLst/>
                <a:gdLst/>
                <a:ahLst/>
                <a:cxnLst/>
                <a:rect l="l" t="t" r="r" b="b"/>
                <a:pathLst>
                  <a:path w="3620" h="2382" extrusionOk="0">
                    <a:moveTo>
                      <a:pt x="0" y="0"/>
                    </a:moveTo>
                    <a:lnTo>
                      <a:pt x="0" y="596"/>
                    </a:lnTo>
                    <a:lnTo>
                      <a:pt x="1500" y="596"/>
                    </a:lnTo>
                    <a:lnTo>
                      <a:pt x="1500" y="1786"/>
                    </a:lnTo>
                    <a:lnTo>
                      <a:pt x="595" y="1786"/>
                    </a:lnTo>
                    <a:lnTo>
                      <a:pt x="595" y="2382"/>
                    </a:lnTo>
                    <a:lnTo>
                      <a:pt x="2977" y="2382"/>
                    </a:lnTo>
                    <a:lnTo>
                      <a:pt x="2977" y="1786"/>
                    </a:lnTo>
                    <a:lnTo>
                      <a:pt x="2096" y="1786"/>
                    </a:lnTo>
                    <a:lnTo>
                      <a:pt x="2096" y="596"/>
                    </a:lnTo>
                    <a:lnTo>
                      <a:pt x="3620" y="596"/>
                    </a:lnTo>
                    <a:lnTo>
                      <a:pt x="3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60"/>
          <p:cNvGrpSpPr/>
          <p:nvPr/>
        </p:nvGrpSpPr>
        <p:grpSpPr>
          <a:xfrm>
            <a:off x="1519911" y="2219338"/>
            <a:ext cx="509700" cy="509700"/>
            <a:chOff x="1450850" y="2219338"/>
            <a:chExt cx="509700" cy="509700"/>
          </a:xfrm>
        </p:grpSpPr>
        <p:sp>
          <p:nvSpPr>
            <p:cNvPr id="1286" name="Google Shape;1286;p60"/>
            <p:cNvSpPr/>
            <p:nvPr/>
          </p:nvSpPr>
          <p:spPr>
            <a:xfrm>
              <a:off x="14508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60"/>
            <p:cNvGrpSpPr/>
            <p:nvPr/>
          </p:nvGrpSpPr>
          <p:grpSpPr>
            <a:xfrm>
              <a:off x="1526005" y="2379299"/>
              <a:ext cx="359389" cy="189778"/>
              <a:chOff x="1518862" y="2379926"/>
              <a:chExt cx="359389" cy="189778"/>
            </a:xfrm>
          </p:grpSpPr>
          <p:sp>
            <p:nvSpPr>
              <p:cNvPr id="1288" name="Google Shape;1288;p60"/>
              <p:cNvSpPr/>
              <p:nvPr/>
            </p:nvSpPr>
            <p:spPr>
              <a:xfrm>
                <a:off x="1710296" y="2400902"/>
                <a:ext cx="63001" cy="104989"/>
              </a:xfrm>
              <a:custGeom>
                <a:avLst/>
                <a:gdLst/>
                <a:ahLst/>
                <a:cxnLst/>
                <a:rect l="l" t="t" r="r" b="b"/>
                <a:pathLst>
                  <a:path w="1787" h="2978" extrusionOk="0">
                    <a:moveTo>
                      <a:pt x="0" y="0"/>
                    </a:moveTo>
                    <a:lnTo>
                      <a:pt x="0" y="2977"/>
                    </a:lnTo>
                    <a:lnTo>
                      <a:pt x="1786" y="2977"/>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1815215" y="2477300"/>
                <a:ext cx="63036" cy="92403"/>
              </a:xfrm>
              <a:custGeom>
                <a:avLst/>
                <a:gdLst/>
                <a:ahLst/>
                <a:cxnLst/>
                <a:rect l="l" t="t" r="r" b="b"/>
                <a:pathLst>
                  <a:path w="1788" h="2621" extrusionOk="0">
                    <a:moveTo>
                      <a:pt x="882" y="1"/>
                    </a:moveTo>
                    <a:lnTo>
                      <a:pt x="644" y="358"/>
                    </a:lnTo>
                    <a:cubicBezTo>
                      <a:pt x="453" y="667"/>
                      <a:pt x="1" y="1334"/>
                      <a:pt x="1" y="1739"/>
                    </a:cubicBezTo>
                    <a:cubicBezTo>
                      <a:pt x="1" y="2239"/>
                      <a:pt x="406" y="2620"/>
                      <a:pt x="882" y="2620"/>
                    </a:cubicBezTo>
                    <a:cubicBezTo>
                      <a:pt x="1358" y="2620"/>
                      <a:pt x="1787" y="2215"/>
                      <a:pt x="1787" y="1739"/>
                    </a:cubicBezTo>
                    <a:cubicBezTo>
                      <a:pt x="1787" y="1334"/>
                      <a:pt x="1335" y="667"/>
                      <a:pt x="1120" y="358"/>
                    </a:cubicBez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1794238" y="2424418"/>
                <a:ext cx="63001" cy="56267"/>
              </a:xfrm>
              <a:custGeom>
                <a:avLst/>
                <a:gdLst/>
                <a:ahLst/>
                <a:cxnLst/>
                <a:rect l="l" t="t" r="r" b="b"/>
                <a:pathLst>
                  <a:path w="1787" h="1596" extrusionOk="0">
                    <a:moveTo>
                      <a:pt x="1" y="0"/>
                    </a:moveTo>
                    <a:lnTo>
                      <a:pt x="1" y="1596"/>
                    </a:lnTo>
                    <a:lnTo>
                      <a:pt x="1787" y="1382"/>
                    </a:lnTo>
                    <a:lnTo>
                      <a:pt x="1787" y="2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1518862" y="2379926"/>
                <a:ext cx="86516" cy="147789"/>
              </a:xfrm>
              <a:custGeom>
                <a:avLst/>
                <a:gdLst/>
                <a:ahLst/>
                <a:cxnLst/>
                <a:rect l="l" t="t" r="r" b="b"/>
                <a:pathLst>
                  <a:path w="2454" h="4192" extrusionOk="0">
                    <a:moveTo>
                      <a:pt x="0" y="0"/>
                    </a:moveTo>
                    <a:lnTo>
                      <a:pt x="0" y="4191"/>
                    </a:lnTo>
                    <a:lnTo>
                      <a:pt x="2453" y="4191"/>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1625473" y="2380737"/>
                <a:ext cx="63001" cy="146978"/>
              </a:xfrm>
              <a:custGeom>
                <a:avLst/>
                <a:gdLst/>
                <a:ahLst/>
                <a:cxnLst/>
                <a:rect l="l" t="t" r="r" b="b"/>
                <a:pathLst>
                  <a:path w="1787" h="4169" extrusionOk="0">
                    <a:moveTo>
                      <a:pt x="1" y="1"/>
                    </a:moveTo>
                    <a:lnTo>
                      <a:pt x="1" y="4168"/>
                    </a:lnTo>
                    <a:lnTo>
                      <a:pt x="1192" y="4168"/>
                    </a:lnTo>
                    <a:lnTo>
                      <a:pt x="1192" y="3883"/>
                    </a:lnTo>
                    <a:cubicBezTo>
                      <a:pt x="1192" y="3478"/>
                      <a:pt x="1430" y="3168"/>
                      <a:pt x="1787" y="3049"/>
                    </a:cubicBezTo>
                    <a:lnTo>
                      <a:pt x="1787" y="1144"/>
                    </a:lnTo>
                    <a:cubicBezTo>
                      <a:pt x="1430" y="1025"/>
                      <a:pt x="1192" y="692"/>
                      <a:pt x="1192" y="311"/>
                    </a:cubicBez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3" name="Google Shape;1293;p60"/>
          <p:cNvGrpSpPr/>
          <p:nvPr/>
        </p:nvGrpSpPr>
        <p:grpSpPr>
          <a:xfrm>
            <a:off x="720000" y="2219338"/>
            <a:ext cx="509700" cy="509700"/>
            <a:chOff x="645675" y="2219338"/>
            <a:chExt cx="509700" cy="509700"/>
          </a:xfrm>
        </p:grpSpPr>
        <p:sp>
          <p:nvSpPr>
            <p:cNvPr id="1294" name="Google Shape;1294;p60"/>
            <p:cNvSpPr/>
            <p:nvPr/>
          </p:nvSpPr>
          <p:spPr>
            <a:xfrm>
              <a:off x="6456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60"/>
            <p:cNvGrpSpPr/>
            <p:nvPr/>
          </p:nvGrpSpPr>
          <p:grpSpPr>
            <a:xfrm>
              <a:off x="742671" y="2294070"/>
              <a:ext cx="315709" cy="360236"/>
              <a:chOff x="742691" y="2294697"/>
              <a:chExt cx="315709" cy="360236"/>
            </a:xfrm>
          </p:grpSpPr>
          <p:sp>
            <p:nvSpPr>
              <p:cNvPr id="1296" name="Google Shape;1296;p60"/>
              <p:cNvSpPr/>
              <p:nvPr/>
            </p:nvSpPr>
            <p:spPr>
              <a:xfrm>
                <a:off x="742691" y="2294697"/>
                <a:ext cx="146978" cy="84859"/>
              </a:xfrm>
              <a:custGeom>
                <a:avLst/>
                <a:gdLst/>
                <a:ahLst/>
                <a:cxnLst/>
                <a:rect l="l" t="t" r="r" b="b"/>
                <a:pathLst>
                  <a:path w="4169" h="2407" extrusionOk="0">
                    <a:moveTo>
                      <a:pt x="0" y="1"/>
                    </a:moveTo>
                    <a:lnTo>
                      <a:pt x="0" y="2406"/>
                    </a:lnTo>
                    <a:lnTo>
                      <a:pt x="4168" y="2406"/>
                    </a:lnTo>
                    <a:lnTo>
                      <a:pt x="4168" y="1"/>
                    </a:lnTo>
                    <a:lnTo>
                      <a:pt x="2977" y="1"/>
                    </a:lnTo>
                    <a:lnTo>
                      <a:pt x="2977" y="1192"/>
                    </a:lnTo>
                    <a:lnTo>
                      <a:pt x="2382" y="1192"/>
                    </a:lnTo>
                    <a:lnTo>
                      <a:pt x="2382" y="1"/>
                    </a:lnTo>
                    <a:lnTo>
                      <a:pt x="1787" y="1"/>
                    </a:lnTo>
                    <a:lnTo>
                      <a:pt x="1787" y="1192"/>
                    </a:lnTo>
                    <a:lnTo>
                      <a:pt x="1191" y="1192"/>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762857" y="2463462"/>
                <a:ext cx="104954" cy="83977"/>
              </a:xfrm>
              <a:custGeom>
                <a:avLst/>
                <a:gdLst/>
                <a:ahLst/>
                <a:cxnLst/>
                <a:rect l="l" t="t" r="r" b="b"/>
                <a:pathLst>
                  <a:path w="2977" h="2382" extrusionOk="0">
                    <a:moveTo>
                      <a:pt x="0" y="0"/>
                    </a:moveTo>
                    <a:lnTo>
                      <a:pt x="0" y="2382"/>
                    </a:lnTo>
                    <a:lnTo>
                      <a:pt x="2977" y="2382"/>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762857" y="2400497"/>
                <a:ext cx="104954" cy="42024"/>
              </a:xfrm>
              <a:custGeom>
                <a:avLst/>
                <a:gdLst/>
                <a:ahLst/>
                <a:cxnLst/>
                <a:rect l="l" t="t" r="r" b="b"/>
                <a:pathLst>
                  <a:path w="2977" h="1192"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762857" y="2570074"/>
                <a:ext cx="104954" cy="84859"/>
              </a:xfrm>
              <a:custGeom>
                <a:avLst/>
                <a:gdLst/>
                <a:ahLst/>
                <a:cxnLst/>
                <a:rect l="l" t="t" r="r" b="b"/>
                <a:pathLst>
                  <a:path w="2977" h="2407" extrusionOk="0">
                    <a:moveTo>
                      <a:pt x="0" y="1"/>
                    </a:moveTo>
                    <a:lnTo>
                      <a:pt x="0" y="906"/>
                    </a:lnTo>
                    <a:cubicBezTo>
                      <a:pt x="0" y="1739"/>
                      <a:pt x="667" y="2406"/>
                      <a:pt x="1477" y="2406"/>
                    </a:cubicBezTo>
                    <a:cubicBezTo>
                      <a:pt x="2286" y="2406"/>
                      <a:pt x="2977" y="1716"/>
                      <a:pt x="2977" y="906"/>
                    </a:cubicBez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910611" y="2294697"/>
                <a:ext cx="147789" cy="84859"/>
              </a:xfrm>
              <a:custGeom>
                <a:avLst/>
                <a:gdLst/>
                <a:ahLst/>
                <a:cxnLst/>
                <a:rect l="l" t="t" r="r" b="b"/>
                <a:pathLst>
                  <a:path w="4192" h="2407" extrusionOk="0">
                    <a:moveTo>
                      <a:pt x="0" y="1"/>
                    </a:moveTo>
                    <a:lnTo>
                      <a:pt x="0" y="2406"/>
                    </a:lnTo>
                    <a:lnTo>
                      <a:pt x="4192" y="2406"/>
                    </a:lnTo>
                    <a:lnTo>
                      <a:pt x="4192" y="1"/>
                    </a:lnTo>
                    <a:lnTo>
                      <a:pt x="3001" y="1"/>
                    </a:lnTo>
                    <a:lnTo>
                      <a:pt x="3001" y="1192"/>
                    </a:lnTo>
                    <a:lnTo>
                      <a:pt x="2406" y="1192"/>
                    </a:lnTo>
                    <a:lnTo>
                      <a:pt x="2406" y="1"/>
                    </a:lnTo>
                    <a:lnTo>
                      <a:pt x="1786" y="1"/>
                    </a:lnTo>
                    <a:lnTo>
                      <a:pt x="1786" y="1192"/>
                    </a:lnTo>
                    <a:lnTo>
                      <a:pt x="1191" y="1192"/>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931588" y="2463462"/>
                <a:ext cx="104989" cy="83977"/>
              </a:xfrm>
              <a:custGeom>
                <a:avLst/>
                <a:gdLst/>
                <a:ahLst/>
                <a:cxnLst/>
                <a:rect l="l" t="t" r="r" b="b"/>
                <a:pathLst>
                  <a:path w="2978" h="2382" extrusionOk="0">
                    <a:moveTo>
                      <a:pt x="1" y="0"/>
                    </a:moveTo>
                    <a:lnTo>
                      <a:pt x="1" y="2382"/>
                    </a:lnTo>
                    <a:lnTo>
                      <a:pt x="2978" y="2382"/>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931588" y="2400497"/>
                <a:ext cx="104989" cy="42024"/>
              </a:xfrm>
              <a:custGeom>
                <a:avLst/>
                <a:gdLst/>
                <a:ahLst/>
                <a:cxnLst/>
                <a:rect l="l" t="t" r="r" b="b"/>
                <a:pathLst>
                  <a:path w="2978" h="1192"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932434" y="2570074"/>
                <a:ext cx="104989" cy="84859"/>
              </a:xfrm>
              <a:custGeom>
                <a:avLst/>
                <a:gdLst/>
                <a:ahLst/>
                <a:cxnLst/>
                <a:rect l="l" t="t" r="r" b="b"/>
                <a:pathLst>
                  <a:path w="2978" h="2407" extrusionOk="0">
                    <a:moveTo>
                      <a:pt x="1" y="1"/>
                    </a:moveTo>
                    <a:lnTo>
                      <a:pt x="1" y="906"/>
                    </a:lnTo>
                    <a:cubicBezTo>
                      <a:pt x="1" y="1739"/>
                      <a:pt x="691" y="2406"/>
                      <a:pt x="1501" y="2406"/>
                    </a:cubicBezTo>
                    <a:cubicBezTo>
                      <a:pt x="2287" y="2406"/>
                      <a:pt x="2977" y="1716"/>
                      <a:pt x="2977" y="906"/>
                    </a:cubicBez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4" name="Google Shape;1304;p60"/>
          <p:cNvGrpSpPr/>
          <p:nvPr/>
        </p:nvGrpSpPr>
        <p:grpSpPr>
          <a:xfrm>
            <a:off x="7919200" y="1592275"/>
            <a:ext cx="509700" cy="509700"/>
            <a:chOff x="7892250" y="1592275"/>
            <a:chExt cx="509700" cy="509700"/>
          </a:xfrm>
        </p:grpSpPr>
        <p:sp>
          <p:nvSpPr>
            <p:cNvPr id="1305" name="Google Shape;1305;p60"/>
            <p:cNvSpPr/>
            <p:nvPr/>
          </p:nvSpPr>
          <p:spPr>
            <a:xfrm>
              <a:off x="78922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a:off x="8021152" y="1667007"/>
              <a:ext cx="251897" cy="360236"/>
            </a:xfrm>
            <a:custGeom>
              <a:avLst/>
              <a:gdLst/>
              <a:ahLst/>
              <a:cxnLst/>
              <a:rect l="l" t="t" r="r" b="b"/>
              <a:pathLst>
                <a:path w="7145" h="10218" extrusionOk="0">
                  <a:moveTo>
                    <a:pt x="5954" y="6597"/>
                  </a:moveTo>
                  <a:lnTo>
                    <a:pt x="5954" y="7193"/>
                  </a:lnTo>
                  <a:lnTo>
                    <a:pt x="5359" y="7193"/>
                  </a:lnTo>
                  <a:lnTo>
                    <a:pt x="5359" y="6597"/>
                  </a:lnTo>
                  <a:close/>
                  <a:moveTo>
                    <a:pt x="882" y="1"/>
                  </a:moveTo>
                  <a:cubicBezTo>
                    <a:pt x="381" y="1"/>
                    <a:pt x="0" y="406"/>
                    <a:pt x="0" y="882"/>
                  </a:cubicBezTo>
                  <a:lnTo>
                    <a:pt x="0" y="2716"/>
                  </a:lnTo>
                  <a:cubicBezTo>
                    <a:pt x="0" y="4073"/>
                    <a:pt x="1024" y="5216"/>
                    <a:pt x="2382" y="5359"/>
                  </a:cubicBezTo>
                  <a:lnTo>
                    <a:pt x="2382" y="8384"/>
                  </a:lnTo>
                  <a:cubicBezTo>
                    <a:pt x="2382" y="9408"/>
                    <a:pt x="3168" y="10217"/>
                    <a:pt x="4168" y="10217"/>
                  </a:cubicBezTo>
                  <a:cubicBezTo>
                    <a:pt x="5144" y="10217"/>
                    <a:pt x="5954" y="9384"/>
                    <a:pt x="5954" y="8384"/>
                  </a:cubicBezTo>
                  <a:lnTo>
                    <a:pt x="5954" y="8360"/>
                  </a:lnTo>
                  <a:cubicBezTo>
                    <a:pt x="6621" y="8217"/>
                    <a:pt x="7145" y="7621"/>
                    <a:pt x="7145" y="6907"/>
                  </a:cubicBezTo>
                  <a:cubicBezTo>
                    <a:pt x="7145" y="6074"/>
                    <a:pt x="6454" y="5407"/>
                    <a:pt x="5644" y="5407"/>
                  </a:cubicBezTo>
                  <a:cubicBezTo>
                    <a:pt x="4811" y="5407"/>
                    <a:pt x="4168" y="6097"/>
                    <a:pt x="4168" y="6907"/>
                  </a:cubicBezTo>
                  <a:cubicBezTo>
                    <a:pt x="4168" y="7621"/>
                    <a:pt x="4668" y="8241"/>
                    <a:pt x="5359" y="8360"/>
                  </a:cubicBezTo>
                  <a:lnTo>
                    <a:pt x="5359" y="8384"/>
                  </a:lnTo>
                  <a:cubicBezTo>
                    <a:pt x="5359" y="9050"/>
                    <a:pt x="4811" y="9622"/>
                    <a:pt x="4168" y="9622"/>
                  </a:cubicBezTo>
                  <a:cubicBezTo>
                    <a:pt x="3501" y="9622"/>
                    <a:pt x="2977" y="9050"/>
                    <a:pt x="2977" y="8384"/>
                  </a:cubicBezTo>
                  <a:lnTo>
                    <a:pt x="2977" y="5359"/>
                  </a:lnTo>
                  <a:cubicBezTo>
                    <a:pt x="4311" y="5216"/>
                    <a:pt x="5359" y="4073"/>
                    <a:pt x="5359" y="2716"/>
                  </a:cubicBezTo>
                  <a:lnTo>
                    <a:pt x="5359" y="882"/>
                  </a:lnTo>
                  <a:cubicBezTo>
                    <a:pt x="5359" y="382"/>
                    <a:pt x="4930" y="1"/>
                    <a:pt x="4454" y="1"/>
                  </a:cubicBezTo>
                  <a:lnTo>
                    <a:pt x="3573" y="1"/>
                  </a:lnTo>
                  <a:lnTo>
                    <a:pt x="3573" y="596"/>
                  </a:lnTo>
                  <a:lnTo>
                    <a:pt x="4454" y="596"/>
                  </a:lnTo>
                  <a:cubicBezTo>
                    <a:pt x="4644" y="596"/>
                    <a:pt x="4763" y="739"/>
                    <a:pt x="4763" y="882"/>
                  </a:cubicBezTo>
                  <a:lnTo>
                    <a:pt x="4763" y="2716"/>
                  </a:lnTo>
                  <a:cubicBezTo>
                    <a:pt x="4763" y="3859"/>
                    <a:pt x="3787" y="4788"/>
                    <a:pt x="2668" y="4788"/>
                  </a:cubicBezTo>
                  <a:cubicBezTo>
                    <a:pt x="1501" y="4788"/>
                    <a:pt x="596" y="3835"/>
                    <a:pt x="596" y="2716"/>
                  </a:cubicBezTo>
                  <a:lnTo>
                    <a:pt x="596" y="882"/>
                  </a:lnTo>
                  <a:cubicBezTo>
                    <a:pt x="596" y="715"/>
                    <a:pt x="739" y="596"/>
                    <a:pt x="882" y="596"/>
                  </a:cubicBezTo>
                  <a:lnTo>
                    <a:pt x="1787" y="596"/>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0"/>
          <p:cNvGrpSpPr/>
          <p:nvPr/>
        </p:nvGrpSpPr>
        <p:grpSpPr>
          <a:xfrm>
            <a:off x="7119289" y="1592275"/>
            <a:ext cx="509700" cy="509700"/>
            <a:chOff x="7087075" y="1592275"/>
            <a:chExt cx="509700" cy="509700"/>
          </a:xfrm>
        </p:grpSpPr>
        <p:sp>
          <p:nvSpPr>
            <p:cNvPr id="1308" name="Google Shape;1308;p60"/>
            <p:cNvSpPr/>
            <p:nvPr/>
          </p:nvSpPr>
          <p:spPr>
            <a:xfrm>
              <a:off x="70870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60"/>
            <p:cNvGrpSpPr/>
            <p:nvPr/>
          </p:nvGrpSpPr>
          <p:grpSpPr>
            <a:xfrm>
              <a:off x="7225196" y="1666602"/>
              <a:ext cx="233459" cy="361046"/>
              <a:chOff x="7260322" y="1666616"/>
              <a:chExt cx="233459" cy="361046"/>
            </a:xfrm>
          </p:grpSpPr>
          <p:sp>
            <p:nvSpPr>
              <p:cNvPr id="1310" name="Google Shape;1310;p60"/>
              <p:cNvSpPr/>
              <p:nvPr/>
            </p:nvSpPr>
            <p:spPr>
              <a:xfrm>
                <a:off x="7260322" y="1666616"/>
                <a:ext cx="233459" cy="361046"/>
              </a:xfrm>
              <a:custGeom>
                <a:avLst/>
                <a:gdLst/>
                <a:ahLst/>
                <a:cxnLst/>
                <a:rect l="l" t="t" r="r" b="b"/>
                <a:pathLst>
                  <a:path w="6622" h="10241" extrusionOk="0">
                    <a:moveTo>
                      <a:pt x="3311" y="1215"/>
                    </a:moveTo>
                    <a:cubicBezTo>
                      <a:pt x="4430" y="1215"/>
                      <a:pt x="5383" y="2167"/>
                      <a:pt x="5383" y="3310"/>
                    </a:cubicBezTo>
                    <a:cubicBezTo>
                      <a:pt x="5383" y="4477"/>
                      <a:pt x="4430" y="5382"/>
                      <a:pt x="3311" y="5382"/>
                    </a:cubicBezTo>
                    <a:cubicBezTo>
                      <a:pt x="2168" y="5382"/>
                      <a:pt x="1215" y="4477"/>
                      <a:pt x="1215" y="3310"/>
                    </a:cubicBezTo>
                    <a:cubicBezTo>
                      <a:pt x="1215" y="2143"/>
                      <a:pt x="2168" y="1215"/>
                      <a:pt x="3311" y="1215"/>
                    </a:cubicBezTo>
                    <a:close/>
                    <a:moveTo>
                      <a:pt x="3311" y="0"/>
                    </a:moveTo>
                    <a:cubicBezTo>
                      <a:pt x="1501" y="0"/>
                      <a:pt x="1" y="1500"/>
                      <a:pt x="1" y="3310"/>
                    </a:cubicBezTo>
                    <a:cubicBezTo>
                      <a:pt x="1" y="5025"/>
                      <a:pt x="1310" y="6430"/>
                      <a:pt x="2977" y="6573"/>
                    </a:cubicBezTo>
                    <a:lnTo>
                      <a:pt x="2977" y="7216"/>
                    </a:lnTo>
                    <a:lnTo>
                      <a:pt x="2382" y="7216"/>
                    </a:lnTo>
                    <a:lnTo>
                      <a:pt x="2382" y="10240"/>
                    </a:lnTo>
                    <a:lnTo>
                      <a:pt x="4168" y="10240"/>
                    </a:lnTo>
                    <a:lnTo>
                      <a:pt x="4168" y="7216"/>
                    </a:lnTo>
                    <a:lnTo>
                      <a:pt x="3573" y="7216"/>
                    </a:lnTo>
                    <a:lnTo>
                      <a:pt x="3573" y="6573"/>
                    </a:lnTo>
                    <a:cubicBezTo>
                      <a:pt x="5264" y="6430"/>
                      <a:pt x="6621" y="5025"/>
                      <a:pt x="6621" y="3310"/>
                    </a:cubicBezTo>
                    <a:cubicBezTo>
                      <a:pt x="6621" y="1500"/>
                      <a:pt x="5121" y="0"/>
                      <a:pt x="3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a:off x="7398028" y="1793393"/>
                <a:ext cx="31095" cy="26900"/>
              </a:xfrm>
              <a:custGeom>
                <a:avLst/>
                <a:gdLst/>
                <a:ahLst/>
                <a:cxnLst/>
                <a:rect l="l" t="t" r="r" b="b"/>
                <a:pathLst>
                  <a:path w="882" h="763" extrusionOk="0">
                    <a:moveTo>
                      <a:pt x="0" y="0"/>
                    </a:moveTo>
                    <a:lnTo>
                      <a:pt x="476" y="762"/>
                    </a:lnTo>
                    <a:cubicBezTo>
                      <a:pt x="691" y="548"/>
                      <a:pt x="834" y="286"/>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a:off x="7387099" y="1732084"/>
                <a:ext cx="41178" cy="40332"/>
              </a:xfrm>
              <a:custGeom>
                <a:avLst/>
                <a:gdLst/>
                <a:ahLst/>
                <a:cxnLst/>
                <a:rect l="l" t="t" r="r" b="b"/>
                <a:pathLst>
                  <a:path w="1168" h="1144" extrusionOk="0">
                    <a:moveTo>
                      <a:pt x="1" y="1"/>
                    </a:moveTo>
                    <a:lnTo>
                      <a:pt x="1" y="1144"/>
                    </a:lnTo>
                    <a:lnTo>
                      <a:pt x="1168" y="1144"/>
                    </a:lnTo>
                    <a:cubicBezTo>
                      <a:pt x="1048" y="548"/>
                      <a:pt x="596" y="1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a:off x="7324134" y="1732930"/>
                <a:ext cx="73084" cy="104143"/>
              </a:xfrm>
              <a:custGeom>
                <a:avLst/>
                <a:gdLst/>
                <a:ahLst/>
                <a:cxnLst/>
                <a:rect l="l" t="t" r="r" b="b"/>
                <a:pathLst>
                  <a:path w="2073" h="2954" extrusionOk="0">
                    <a:moveTo>
                      <a:pt x="1191" y="1"/>
                    </a:moveTo>
                    <a:cubicBezTo>
                      <a:pt x="524" y="143"/>
                      <a:pt x="1" y="739"/>
                      <a:pt x="1" y="1453"/>
                    </a:cubicBezTo>
                    <a:cubicBezTo>
                      <a:pt x="1" y="2287"/>
                      <a:pt x="691" y="2953"/>
                      <a:pt x="1501" y="2953"/>
                    </a:cubicBezTo>
                    <a:cubicBezTo>
                      <a:pt x="1715" y="2906"/>
                      <a:pt x="1882" y="2882"/>
                      <a:pt x="2072" y="2834"/>
                    </a:cubicBezTo>
                    <a:lnTo>
                      <a:pt x="1191" y="1548"/>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4" name="Google Shape;1314;p60"/>
          <p:cNvGrpSpPr/>
          <p:nvPr/>
        </p:nvGrpSpPr>
        <p:grpSpPr>
          <a:xfrm>
            <a:off x="6319378" y="1592275"/>
            <a:ext cx="509700" cy="509700"/>
            <a:chOff x="6281900" y="1592275"/>
            <a:chExt cx="509700" cy="509700"/>
          </a:xfrm>
        </p:grpSpPr>
        <p:sp>
          <p:nvSpPr>
            <p:cNvPr id="1315" name="Google Shape;1315;p60"/>
            <p:cNvSpPr/>
            <p:nvPr/>
          </p:nvSpPr>
          <p:spPr>
            <a:xfrm>
              <a:off x="62819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a:off x="6356227" y="1667853"/>
              <a:ext cx="361046" cy="358543"/>
            </a:xfrm>
            <a:custGeom>
              <a:avLst/>
              <a:gdLst/>
              <a:ahLst/>
              <a:cxnLst/>
              <a:rect l="l" t="t" r="r" b="b"/>
              <a:pathLst>
                <a:path w="10241" h="10170" extrusionOk="0">
                  <a:moveTo>
                    <a:pt x="929" y="1"/>
                  </a:moveTo>
                  <a:cubicBezTo>
                    <a:pt x="429" y="1"/>
                    <a:pt x="1" y="406"/>
                    <a:pt x="1" y="882"/>
                  </a:cubicBezTo>
                  <a:cubicBezTo>
                    <a:pt x="1" y="1382"/>
                    <a:pt x="429" y="1787"/>
                    <a:pt x="929" y="1787"/>
                  </a:cubicBezTo>
                  <a:cubicBezTo>
                    <a:pt x="1072" y="1787"/>
                    <a:pt x="1191" y="1739"/>
                    <a:pt x="1310" y="1692"/>
                  </a:cubicBezTo>
                  <a:lnTo>
                    <a:pt x="2096" y="2454"/>
                  </a:lnTo>
                  <a:cubicBezTo>
                    <a:pt x="1930" y="2692"/>
                    <a:pt x="1858" y="2978"/>
                    <a:pt x="1858" y="3287"/>
                  </a:cubicBezTo>
                  <a:cubicBezTo>
                    <a:pt x="1858" y="3597"/>
                    <a:pt x="1930" y="3883"/>
                    <a:pt x="2096" y="4121"/>
                  </a:cubicBezTo>
                  <a:lnTo>
                    <a:pt x="1310" y="4907"/>
                  </a:lnTo>
                  <a:cubicBezTo>
                    <a:pt x="1191" y="4835"/>
                    <a:pt x="1072" y="4811"/>
                    <a:pt x="929" y="4811"/>
                  </a:cubicBezTo>
                  <a:cubicBezTo>
                    <a:pt x="429" y="4811"/>
                    <a:pt x="1" y="5240"/>
                    <a:pt x="1" y="5716"/>
                  </a:cubicBezTo>
                  <a:cubicBezTo>
                    <a:pt x="1" y="6217"/>
                    <a:pt x="429" y="6598"/>
                    <a:pt x="929" y="6598"/>
                  </a:cubicBezTo>
                  <a:cubicBezTo>
                    <a:pt x="1429" y="6598"/>
                    <a:pt x="1811" y="6193"/>
                    <a:pt x="1811" y="5716"/>
                  </a:cubicBezTo>
                  <a:cubicBezTo>
                    <a:pt x="1811" y="5550"/>
                    <a:pt x="1787" y="5431"/>
                    <a:pt x="1739" y="5312"/>
                  </a:cubicBezTo>
                  <a:lnTo>
                    <a:pt x="2501" y="4550"/>
                  </a:lnTo>
                  <a:cubicBezTo>
                    <a:pt x="2739" y="4692"/>
                    <a:pt x="3001" y="4788"/>
                    <a:pt x="3335" y="4788"/>
                  </a:cubicBezTo>
                  <a:cubicBezTo>
                    <a:pt x="3787" y="4788"/>
                    <a:pt x="4168" y="4597"/>
                    <a:pt x="4478" y="4311"/>
                  </a:cubicBezTo>
                  <a:lnTo>
                    <a:pt x="5478" y="4907"/>
                  </a:lnTo>
                  <a:cubicBezTo>
                    <a:pt x="5478" y="4954"/>
                    <a:pt x="5454" y="5026"/>
                    <a:pt x="5454" y="5073"/>
                  </a:cubicBezTo>
                  <a:cubicBezTo>
                    <a:pt x="5454" y="5312"/>
                    <a:pt x="5549" y="5526"/>
                    <a:pt x="5692" y="5716"/>
                  </a:cubicBezTo>
                  <a:lnTo>
                    <a:pt x="5240" y="6598"/>
                  </a:lnTo>
                  <a:lnTo>
                    <a:pt x="5121" y="6598"/>
                  </a:lnTo>
                  <a:cubicBezTo>
                    <a:pt x="4621" y="6598"/>
                    <a:pt x="4240" y="7026"/>
                    <a:pt x="4240" y="7502"/>
                  </a:cubicBezTo>
                  <a:cubicBezTo>
                    <a:pt x="4240" y="8003"/>
                    <a:pt x="4644" y="8384"/>
                    <a:pt x="5121" y="8384"/>
                  </a:cubicBezTo>
                  <a:cubicBezTo>
                    <a:pt x="5621" y="8384"/>
                    <a:pt x="6026" y="7979"/>
                    <a:pt x="6026" y="7502"/>
                  </a:cubicBezTo>
                  <a:cubicBezTo>
                    <a:pt x="6026" y="7264"/>
                    <a:pt x="5930" y="7050"/>
                    <a:pt x="5788" y="6860"/>
                  </a:cubicBezTo>
                  <a:lnTo>
                    <a:pt x="6216" y="5978"/>
                  </a:lnTo>
                  <a:lnTo>
                    <a:pt x="6335" y="5978"/>
                  </a:lnTo>
                  <a:cubicBezTo>
                    <a:pt x="6431" y="5978"/>
                    <a:pt x="6502" y="5978"/>
                    <a:pt x="6550" y="5955"/>
                  </a:cubicBezTo>
                  <a:lnTo>
                    <a:pt x="7645" y="7622"/>
                  </a:lnTo>
                  <a:cubicBezTo>
                    <a:pt x="7383" y="7884"/>
                    <a:pt x="7216" y="8265"/>
                    <a:pt x="7216" y="8646"/>
                  </a:cubicBezTo>
                  <a:cubicBezTo>
                    <a:pt x="7216" y="9479"/>
                    <a:pt x="7883" y="10170"/>
                    <a:pt x="8693" y="10170"/>
                  </a:cubicBezTo>
                  <a:cubicBezTo>
                    <a:pt x="9526" y="10170"/>
                    <a:pt x="10193" y="9479"/>
                    <a:pt x="10193" y="8646"/>
                  </a:cubicBezTo>
                  <a:cubicBezTo>
                    <a:pt x="10193" y="7812"/>
                    <a:pt x="9503" y="7169"/>
                    <a:pt x="8693" y="7169"/>
                  </a:cubicBezTo>
                  <a:cubicBezTo>
                    <a:pt x="8479" y="7169"/>
                    <a:pt x="8312" y="7193"/>
                    <a:pt x="8121" y="7288"/>
                  </a:cubicBezTo>
                  <a:lnTo>
                    <a:pt x="7026" y="5621"/>
                  </a:lnTo>
                  <a:cubicBezTo>
                    <a:pt x="7145" y="5550"/>
                    <a:pt x="7216" y="5407"/>
                    <a:pt x="7240" y="5264"/>
                  </a:cubicBezTo>
                  <a:lnTo>
                    <a:pt x="8574" y="5002"/>
                  </a:lnTo>
                  <a:cubicBezTo>
                    <a:pt x="8717" y="5264"/>
                    <a:pt x="9026" y="5431"/>
                    <a:pt x="9360" y="5431"/>
                  </a:cubicBezTo>
                  <a:cubicBezTo>
                    <a:pt x="9860" y="5431"/>
                    <a:pt x="10241" y="5026"/>
                    <a:pt x="10241" y="4550"/>
                  </a:cubicBezTo>
                  <a:cubicBezTo>
                    <a:pt x="10241" y="4049"/>
                    <a:pt x="9836" y="3645"/>
                    <a:pt x="9360" y="3645"/>
                  </a:cubicBezTo>
                  <a:cubicBezTo>
                    <a:pt x="8907" y="3645"/>
                    <a:pt x="8526" y="3978"/>
                    <a:pt x="8455" y="4430"/>
                  </a:cubicBezTo>
                  <a:lnTo>
                    <a:pt x="7121" y="4692"/>
                  </a:lnTo>
                  <a:cubicBezTo>
                    <a:pt x="6978" y="4430"/>
                    <a:pt x="6669" y="4240"/>
                    <a:pt x="6335" y="4240"/>
                  </a:cubicBezTo>
                  <a:cubicBezTo>
                    <a:pt x="6145" y="4240"/>
                    <a:pt x="5930" y="4335"/>
                    <a:pt x="5788" y="4454"/>
                  </a:cubicBezTo>
                  <a:lnTo>
                    <a:pt x="4764" y="3835"/>
                  </a:lnTo>
                  <a:cubicBezTo>
                    <a:pt x="4835" y="3692"/>
                    <a:pt x="4859" y="3502"/>
                    <a:pt x="4859" y="3335"/>
                  </a:cubicBezTo>
                  <a:cubicBezTo>
                    <a:pt x="4859" y="3144"/>
                    <a:pt x="4835" y="3002"/>
                    <a:pt x="4764" y="2811"/>
                  </a:cubicBezTo>
                  <a:lnTo>
                    <a:pt x="5788" y="2192"/>
                  </a:lnTo>
                  <a:cubicBezTo>
                    <a:pt x="5930" y="2311"/>
                    <a:pt x="6145" y="2406"/>
                    <a:pt x="6335" y="2406"/>
                  </a:cubicBezTo>
                  <a:cubicBezTo>
                    <a:pt x="6859" y="2406"/>
                    <a:pt x="7240" y="1978"/>
                    <a:pt x="7240" y="1501"/>
                  </a:cubicBezTo>
                  <a:cubicBezTo>
                    <a:pt x="7240" y="1001"/>
                    <a:pt x="6812" y="620"/>
                    <a:pt x="6335" y="620"/>
                  </a:cubicBezTo>
                  <a:cubicBezTo>
                    <a:pt x="5835" y="620"/>
                    <a:pt x="5454" y="1025"/>
                    <a:pt x="5454" y="1501"/>
                  </a:cubicBezTo>
                  <a:cubicBezTo>
                    <a:pt x="5454" y="1573"/>
                    <a:pt x="5454" y="1620"/>
                    <a:pt x="5478" y="1692"/>
                  </a:cubicBezTo>
                  <a:lnTo>
                    <a:pt x="4478" y="2287"/>
                  </a:lnTo>
                  <a:cubicBezTo>
                    <a:pt x="4192" y="1978"/>
                    <a:pt x="3787" y="1811"/>
                    <a:pt x="3335" y="1811"/>
                  </a:cubicBezTo>
                  <a:cubicBezTo>
                    <a:pt x="3049" y="1811"/>
                    <a:pt x="2739" y="1906"/>
                    <a:pt x="2501" y="2049"/>
                  </a:cubicBezTo>
                  <a:lnTo>
                    <a:pt x="1739" y="1263"/>
                  </a:lnTo>
                  <a:cubicBezTo>
                    <a:pt x="1787" y="1144"/>
                    <a:pt x="1811" y="1025"/>
                    <a:pt x="1811" y="882"/>
                  </a:cubicBezTo>
                  <a:cubicBezTo>
                    <a:pt x="1811" y="382"/>
                    <a:pt x="140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0"/>
          <p:cNvGrpSpPr/>
          <p:nvPr/>
        </p:nvGrpSpPr>
        <p:grpSpPr>
          <a:xfrm>
            <a:off x="5519467" y="1592275"/>
            <a:ext cx="509700" cy="509700"/>
            <a:chOff x="5476725" y="1592275"/>
            <a:chExt cx="509700" cy="509700"/>
          </a:xfrm>
        </p:grpSpPr>
        <p:sp>
          <p:nvSpPr>
            <p:cNvPr id="1318" name="Google Shape;1318;p60"/>
            <p:cNvSpPr/>
            <p:nvPr/>
          </p:nvSpPr>
          <p:spPr>
            <a:xfrm>
              <a:off x="54767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60"/>
            <p:cNvGrpSpPr/>
            <p:nvPr/>
          </p:nvGrpSpPr>
          <p:grpSpPr>
            <a:xfrm>
              <a:off x="5551898" y="1667007"/>
              <a:ext cx="359354" cy="360236"/>
              <a:chOff x="5556421" y="1667021"/>
              <a:chExt cx="359354" cy="360236"/>
            </a:xfrm>
          </p:grpSpPr>
          <p:sp>
            <p:nvSpPr>
              <p:cNvPr id="1320" name="Google Shape;1320;p60"/>
              <p:cNvSpPr/>
              <p:nvPr/>
            </p:nvSpPr>
            <p:spPr>
              <a:xfrm>
                <a:off x="5852774" y="1793798"/>
                <a:ext cx="63001" cy="233459"/>
              </a:xfrm>
              <a:custGeom>
                <a:avLst/>
                <a:gdLst/>
                <a:ahLst/>
                <a:cxnLst/>
                <a:rect l="l" t="t" r="r" b="b"/>
                <a:pathLst>
                  <a:path w="1787" h="6622" extrusionOk="0">
                    <a:moveTo>
                      <a:pt x="1191" y="2430"/>
                    </a:moveTo>
                    <a:lnTo>
                      <a:pt x="1191" y="3025"/>
                    </a:lnTo>
                    <a:lnTo>
                      <a:pt x="596" y="3025"/>
                    </a:lnTo>
                    <a:lnTo>
                      <a:pt x="596" y="2430"/>
                    </a:lnTo>
                    <a:close/>
                    <a:moveTo>
                      <a:pt x="1191" y="3621"/>
                    </a:moveTo>
                    <a:lnTo>
                      <a:pt x="1191" y="4216"/>
                    </a:lnTo>
                    <a:lnTo>
                      <a:pt x="596" y="4216"/>
                    </a:lnTo>
                    <a:lnTo>
                      <a:pt x="596" y="3621"/>
                    </a:lnTo>
                    <a:close/>
                    <a:moveTo>
                      <a:pt x="1191" y="4811"/>
                    </a:moveTo>
                    <a:lnTo>
                      <a:pt x="1191" y="5407"/>
                    </a:lnTo>
                    <a:lnTo>
                      <a:pt x="596" y="5407"/>
                    </a:lnTo>
                    <a:lnTo>
                      <a:pt x="596" y="4811"/>
                    </a:lnTo>
                    <a:close/>
                    <a:moveTo>
                      <a:pt x="1" y="1"/>
                    </a:moveTo>
                    <a:lnTo>
                      <a:pt x="1" y="6621"/>
                    </a:lnTo>
                    <a:lnTo>
                      <a:pt x="1787" y="6621"/>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a:off x="5704175" y="1730833"/>
                <a:ext cx="63001" cy="63001"/>
              </a:xfrm>
              <a:custGeom>
                <a:avLst/>
                <a:gdLst/>
                <a:ahLst/>
                <a:cxnLst/>
                <a:rect l="l" t="t" r="r" b="b"/>
                <a:pathLst>
                  <a:path w="1787" h="1787" extrusionOk="0">
                    <a:moveTo>
                      <a:pt x="905" y="1"/>
                    </a:moveTo>
                    <a:cubicBezTo>
                      <a:pt x="405" y="1"/>
                      <a:pt x="0" y="406"/>
                      <a:pt x="0" y="906"/>
                    </a:cubicBezTo>
                    <a:cubicBezTo>
                      <a:pt x="0" y="1406"/>
                      <a:pt x="405" y="1787"/>
                      <a:pt x="905" y="1787"/>
                    </a:cubicBezTo>
                    <a:cubicBezTo>
                      <a:pt x="1405" y="1787"/>
                      <a:pt x="1786" y="1406"/>
                      <a:pt x="1786" y="906"/>
                    </a:cubicBezTo>
                    <a:cubicBezTo>
                      <a:pt x="1786" y="406"/>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a:off x="5704175" y="1984387"/>
                <a:ext cx="63001" cy="42870"/>
              </a:xfrm>
              <a:custGeom>
                <a:avLst/>
                <a:gdLst/>
                <a:ahLst/>
                <a:cxnLst/>
                <a:rect l="l" t="t" r="r" b="b"/>
                <a:pathLst>
                  <a:path w="1787" h="1216" extrusionOk="0">
                    <a:moveTo>
                      <a:pt x="0" y="1"/>
                    </a:moveTo>
                    <a:lnTo>
                      <a:pt x="0" y="1215"/>
                    </a:lnTo>
                    <a:lnTo>
                      <a:pt x="1786" y="1215"/>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a:off x="5556421" y="1793798"/>
                <a:ext cx="63001" cy="233459"/>
              </a:xfrm>
              <a:custGeom>
                <a:avLst/>
                <a:gdLst/>
                <a:ahLst/>
                <a:cxnLst/>
                <a:rect l="l" t="t" r="r" b="b"/>
                <a:pathLst>
                  <a:path w="1787" h="6622" extrusionOk="0">
                    <a:moveTo>
                      <a:pt x="1191" y="2430"/>
                    </a:moveTo>
                    <a:lnTo>
                      <a:pt x="1191" y="3025"/>
                    </a:lnTo>
                    <a:lnTo>
                      <a:pt x="595" y="3025"/>
                    </a:lnTo>
                    <a:lnTo>
                      <a:pt x="595" y="2430"/>
                    </a:lnTo>
                    <a:close/>
                    <a:moveTo>
                      <a:pt x="1191" y="3621"/>
                    </a:moveTo>
                    <a:lnTo>
                      <a:pt x="1191" y="4216"/>
                    </a:lnTo>
                    <a:lnTo>
                      <a:pt x="595" y="4216"/>
                    </a:lnTo>
                    <a:lnTo>
                      <a:pt x="595" y="3621"/>
                    </a:lnTo>
                    <a:close/>
                    <a:moveTo>
                      <a:pt x="1191" y="4811"/>
                    </a:moveTo>
                    <a:lnTo>
                      <a:pt x="1191" y="5407"/>
                    </a:lnTo>
                    <a:lnTo>
                      <a:pt x="595" y="5407"/>
                    </a:lnTo>
                    <a:lnTo>
                      <a:pt x="595" y="4811"/>
                    </a:lnTo>
                    <a:close/>
                    <a:moveTo>
                      <a:pt x="0" y="1"/>
                    </a:moveTo>
                    <a:lnTo>
                      <a:pt x="0" y="6621"/>
                    </a:lnTo>
                    <a:lnTo>
                      <a:pt x="1786" y="662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a:off x="5640363" y="1667021"/>
                <a:ext cx="191470" cy="360236"/>
              </a:xfrm>
              <a:custGeom>
                <a:avLst/>
                <a:gdLst/>
                <a:ahLst/>
                <a:cxnLst/>
                <a:rect l="l" t="t" r="r" b="b"/>
                <a:pathLst>
                  <a:path w="5431" h="10218" extrusionOk="0">
                    <a:moveTo>
                      <a:pt x="2715" y="1215"/>
                    </a:moveTo>
                    <a:cubicBezTo>
                      <a:pt x="3549" y="1215"/>
                      <a:pt x="4192" y="1906"/>
                      <a:pt x="4192" y="2716"/>
                    </a:cubicBezTo>
                    <a:cubicBezTo>
                      <a:pt x="4192" y="3430"/>
                      <a:pt x="3692" y="4049"/>
                      <a:pt x="3001" y="4168"/>
                    </a:cubicBezTo>
                    <a:lnTo>
                      <a:pt x="3001" y="5383"/>
                    </a:lnTo>
                    <a:lnTo>
                      <a:pt x="2406" y="5383"/>
                    </a:lnTo>
                    <a:lnTo>
                      <a:pt x="2406" y="4168"/>
                    </a:lnTo>
                    <a:cubicBezTo>
                      <a:pt x="1739" y="4026"/>
                      <a:pt x="1215" y="3430"/>
                      <a:pt x="1215" y="2716"/>
                    </a:cubicBezTo>
                    <a:cubicBezTo>
                      <a:pt x="1215" y="1882"/>
                      <a:pt x="1882" y="1215"/>
                      <a:pt x="2715" y="1215"/>
                    </a:cubicBezTo>
                    <a:close/>
                    <a:moveTo>
                      <a:pt x="4192" y="6026"/>
                    </a:moveTo>
                    <a:lnTo>
                      <a:pt x="4192" y="6621"/>
                    </a:lnTo>
                    <a:lnTo>
                      <a:pt x="1215" y="6621"/>
                    </a:lnTo>
                    <a:lnTo>
                      <a:pt x="1215" y="6026"/>
                    </a:lnTo>
                    <a:close/>
                    <a:moveTo>
                      <a:pt x="4192" y="7217"/>
                    </a:moveTo>
                    <a:lnTo>
                      <a:pt x="4192" y="7812"/>
                    </a:lnTo>
                    <a:lnTo>
                      <a:pt x="1215" y="7812"/>
                    </a:lnTo>
                    <a:lnTo>
                      <a:pt x="1215" y="7217"/>
                    </a:lnTo>
                    <a:close/>
                    <a:moveTo>
                      <a:pt x="1" y="1"/>
                    </a:moveTo>
                    <a:lnTo>
                      <a:pt x="1" y="10217"/>
                    </a:lnTo>
                    <a:lnTo>
                      <a:pt x="1215" y="10217"/>
                    </a:lnTo>
                    <a:lnTo>
                      <a:pt x="1215" y="8407"/>
                    </a:lnTo>
                    <a:lnTo>
                      <a:pt x="4192" y="8407"/>
                    </a:lnTo>
                    <a:lnTo>
                      <a:pt x="4192" y="10217"/>
                    </a:lnTo>
                    <a:lnTo>
                      <a:pt x="5430" y="10217"/>
                    </a:lnTo>
                    <a:lnTo>
                      <a:pt x="5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5" name="Google Shape;1325;p60"/>
          <p:cNvGrpSpPr/>
          <p:nvPr/>
        </p:nvGrpSpPr>
        <p:grpSpPr>
          <a:xfrm>
            <a:off x="4719556" y="1592275"/>
            <a:ext cx="509700" cy="509700"/>
            <a:chOff x="4671550" y="1592275"/>
            <a:chExt cx="509700" cy="509700"/>
          </a:xfrm>
        </p:grpSpPr>
        <p:sp>
          <p:nvSpPr>
            <p:cNvPr id="1326" name="Google Shape;1326;p60"/>
            <p:cNvSpPr/>
            <p:nvPr/>
          </p:nvSpPr>
          <p:spPr>
            <a:xfrm>
              <a:off x="46715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0"/>
            <p:cNvGrpSpPr/>
            <p:nvPr/>
          </p:nvGrpSpPr>
          <p:grpSpPr>
            <a:xfrm>
              <a:off x="4778611" y="1667025"/>
              <a:ext cx="295578" cy="360200"/>
              <a:chOff x="4766360" y="1667039"/>
              <a:chExt cx="295578" cy="360200"/>
            </a:xfrm>
          </p:grpSpPr>
          <p:sp>
            <p:nvSpPr>
              <p:cNvPr id="1328" name="Google Shape;1328;p60"/>
              <p:cNvSpPr/>
              <p:nvPr/>
            </p:nvSpPr>
            <p:spPr>
              <a:xfrm>
                <a:off x="4766360" y="1667039"/>
                <a:ext cx="84013" cy="241849"/>
              </a:xfrm>
              <a:custGeom>
                <a:avLst/>
                <a:gdLst/>
                <a:ahLst/>
                <a:cxnLst/>
                <a:rect l="l" t="t" r="r" b="b"/>
                <a:pathLst>
                  <a:path w="2383" h="6860" extrusionOk="0">
                    <a:moveTo>
                      <a:pt x="1192" y="1"/>
                    </a:moveTo>
                    <a:cubicBezTo>
                      <a:pt x="715" y="1"/>
                      <a:pt x="334" y="358"/>
                      <a:pt x="287" y="810"/>
                    </a:cubicBezTo>
                    <a:cubicBezTo>
                      <a:pt x="96" y="3239"/>
                      <a:pt x="1" y="4097"/>
                      <a:pt x="1" y="4192"/>
                    </a:cubicBezTo>
                    <a:cubicBezTo>
                      <a:pt x="1" y="4406"/>
                      <a:pt x="48" y="4621"/>
                      <a:pt x="144" y="4787"/>
                    </a:cubicBezTo>
                    <a:cubicBezTo>
                      <a:pt x="25" y="4978"/>
                      <a:pt x="1" y="5168"/>
                      <a:pt x="1" y="5383"/>
                    </a:cubicBezTo>
                    <a:lnTo>
                      <a:pt x="1" y="6407"/>
                    </a:lnTo>
                    <a:cubicBezTo>
                      <a:pt x="155" y="6353"/>
                      <a:pt x="311" y="6326"/>
                      <a:pt x="465" y="6326"/>
                    </a:cubicBezTo>
                    <a:cubicBezTo>
                      <a:pt x="788" y="6326"/>
                      <a:pt x="1100" y="6443"/>
                      <a:pt x="1358" y="6669"/>
                    </a:cubicBezTo>
                    <a:cubicBezTo>
                      <a:pt x="1522" y="6778"/>
                      <a:pt x="1701" y="6860"/>
                      <a:pt x="1893" y="6860"/>
                    </a:cubicBezTo>
                    <a:cubicBezTo>
                      <a:pt x="1951" y="6860"/>
                      <a:pt x="2011" y="6852"/>
                      <a:pt x="2073" y="6835"/>
                    </a:cubicBezTo>
                    <a:cubicBezTo>
                      <a:pt x="2192" y="6811"/>
                      <a:pt x="2287" y="6788"/>
                      <a:pt x="2382" y="6716"/>
                    </a:cubicBezTo>
                    <a:lnTo>
                      <a:pt x="2382" y="5383"/>
                    </a:lnTo>
                    <a:cubicBezTo>
                      <a:pt x="2382" y="5168"/>
                      <a:pt x="2311" y="4978"/>
                      <a:pt x="2239" y="4787"/>
                    </a:cubicBezTo>
                    <a:cubicBezTo>
                      <a:pt x="2358" y="4621"/>
                      <a:pt x="2382" y="4406"/>
                      <a:pt x="2382" y="4192"/>
                    </a:cubicBezTo>
                    <a:cubicBezTo>
                      <a:pt x="2382" y="4097"/>
                      <a:pt x="2287" y="3311"/>
                      <a:pt x="2073" y="810"/>
                    </a:cubicBezTo>
                    <a:cubicBezTo>
                      <a:pt x="2049" y="334"/>
                      <a:pt x="1668"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a:off x="4766360" y="1912273"/>
                <a:ext cx="84859" cy="114967"/>
              </a:xfrm>
              <a:custGeom>
                <a:avLst/>
                <a:gdLst/>
                <a:ahLst/>
                <a:cxnLst/>
                <a:rect l="l" t="t" r="r" b="b"/>
                <a:pathLst>
                  <a:path w="2407" h="3261" extrusionOk="0">
                    <a:moveTo>
                      <a:pt x="2382" y="427"/>
                    </a:moveTo>
                    <a:lnTo>
                      <a:pt x="2382" y="437"/>
                    </a:lnTo>
                    <a:lnTo>
                      <a:pt x="2382" y="437"/>
                    </a:lnTo>
                    <a:cubicBezTo>
                      <a:pt x="2391" y="434"/>
                      <a:pt x="2399" y="431"/>
                      <a:pt x="2406" y="427"/>
                    </a:cubicBezTo>
                    <a:close/>
                    <a:moveTo>
                      <a:pt x="473" y="0"/>
                    </a:moveTo>
                    <a:cubicBezTo>
                      <a:pt x="314" y="0"/>
                      <a:pt x="153" y="41"/>
                      <a:pt x="1" y="117"/>
                    </a:cubicBezTo>
                    <a:lnTo>
                      <a:pt x="1" y="3261"/>
                    </a:lnTo>
                    <a:lnTo>
                      <a:pt x="2382" y="3261"/>
                    </a:lnTo>
                    <a:lnTo>
                      <a:pt x="2382" y="437"/>
                    </a:lnTo>
                    <a:lnTo>
                      <a:pt x="2382" y="437"/>
                    </a:lnTo>
                    <a:cubicBezTo>
                      <a:pt x="2336" y="451"/>
                      <a:pt x="2272" y="455"/>
                      <a:pt x="2192" y="475"/>
                    </a:cubicBezTo>
                    <a:cubicBezTo>
                      <a:pt x="2105" y="490"/>
                      <a:pt x="2017" y="498"/>
                      <a:pt x="1929" y="498"/>
                    </a:cubicBezTo>
                    <a:cubicBezTo>
                      <a:pt x="1606" y="498"/>
                      <a:pt x="1282" y="395"/>
                      <a:pt x="1001" y="189"/>
                    </a:cubicBezTo>
                    <a:cubicBezTo>
                      <a:pt x="845" y="59"/>
                      <a:pt x="662" y="0"/>
                      <a:pt x="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0"/>
              <p:cNvSpPr/>
              <p:nvPr/>
            </p:nvSpPr>
            <p:spPr>
              <a:xfrm>
                <a:off x="4872160" y="1667039"/>
                <a:ext cx="83977" cy="241849"/>
              </a:xfrm>
              <a:custGeom>
                <a:avLst/>
                <a:gdLst/>
                <a:ahLst/>
                <a:cxnLst/>
                <a:rect l="l" t="t" r="r" b="b"/>
                <a:pathLst>
                  <a:path w="2382" h="6860" extrusionOk="0">
                    <a:moveTo>
                      <a:pt x="1191" y="1"/>
                    </a:moveTo>
                    <a:cubicBezTo>
                      <a:pt x="715" y="1"/>
                      <a:pt x="334" y="358"/>
                      <a:pt x="310" y="810"/>
                    </a:cubicBezTo>
                    <a:cubicBezTo>
                      <a:pt x="96" y="3239"/>
                      <a:pt x="0" y="4097"/>
                      <a:pt x="0" y="4192"/>
                    </a:cubicBezTo>
                    <a:cubicBezTo>
                      <a:pt x="0" y="4406"/>
                      <a:pt x="72" y="4621"/>
                      <a:pt x="143" y="4787"/>
                    </a:cubicBezTo>
                    <a:cubicBezTo>
                      <a:pt x="24" y="4978"/>
                      <a:pt x="0" y="5168"/>
                      <a:pt x="0" y="5383"/>
                    </a:cubicBezTo>
                    <a:lnTo>
                      <a:pt x="0" y="6407"/>
                    </a:lnTo>
                    <a:cubicBezTo>
                      <a:pt x="154" y="6353"/>
                      <a:pt x="311" y="6326"/>
                      <a:pt x="465" y="6326"/>
                    </a:cubicBezTo>
                    <a:cubicBezTo>
                      <a:pt x="790" y="6326"/>
                      <a:pt x="1108" y="6443"/>
                      <a:pt x="1382" y="6669"/>
                    </a:cubicBezTo>
                    <a:cubicBezTo>
                      <a:pt x="1528" y="6778"/>
                      <a:pt x="1702" y="6860"/>
                      <a:pt x="1903" y="6860"/>
                    </a:cubicBezTo>
                    <a:cubicBezTo>
                      <a:pt x="1965" y="6860"/>
                      <a:pt x="2029" y="6852"/>
                      <a:pt x="2096" y="6835"/>
                    </a:cubicBezTo>
                    <a:cubicBezTo>
                      <a:pt x="2215" y="6811"/>
                      <a:pt x="2287" y="6788"/>
                      <a:pt x="2382" y="6716"/>
                    </a:cubicBezTo>
                    <a:lnTo>
                      <a:pt x="2382" y="5383"/>
                    </a:lnTo>
                    <a:cubicBezTo>
                      <a:pt x="2382" y="5168"/>
                      <a:pt x="2334" y="4978"/>
                      <a:pt x="2239" y="4787"/>
                    </a:cubicBezTo>
                    <a:cubicBezTo>
                      <a:pt x="2358" y="4621"/>
                      <a:pt x="2382" y="4406"/>
                      <a:pt x="2382" y="4192"/>
                    </a:cubicBezTo>
                    <a:cubicBezTo>
                      <a:pt x="2382" y="4097"/>
                      <a:pt x="2334" y="3311"/>
                      <a:pt x="2096" y="810"/>
                    </a:cubicBezTo>
                    <a:cubicBezTo>
                      <a:pt x="2048" y="334"/>
                      <a:pt x="1667"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0"/>
              <p:cNvSpPr/>
              <p:nvPr/>
            </p:nvSpPr>
            <p:spPr>
              <a:xfrm>
                <a:off x="4871314" y="1912273"/>
                <a:ext cx="84824" cy="114967"/>
              </a:xfrm>
              <a:custGeom>
                <a:avLst/>
                <a:gdLst/>
                <a:ahLst/>
                <a:cxnLst/>
                <a:rect l="l" t="t" r="r" b="b"/>
                <a:pathLst>
                  <a:path w="2406" h="3261" extrusionOk="0">
                    <a:moveTo>
                      <a:pt x="2382" y="427"/>
                    </a:moveTo>
                    <a:lnTo>
                      <a:pt x="2382" y="437"/>
                    </a:lnTo>
                    <a:lnTo>
                      <a:pt x="2382" y="437"/>
                    </a:lnTo>
                    <a:cubicBezTo>
                      <a:pt x="2391" y="434"/>
                      <a:pt x="2399" y="431"/>
                      <a:pt x="2406" y="427"/>
                    </a:cubicBezTo>
                    <a:close/>
                    <a:moveTo>
                      <a:pt x="472" y="0"/>
                    </a:moveTo>
                    <a:cubicBezTo>
                      <a:pt x="314" y="0"/>
                      <a:pt x="152" y="41"/>
                      <a:pt x="1" y="117"/>
                    </a:cubicBezTo>
                    <a:lnTo>
                      <a:pt x="1" y="3261"/>
                    </a:lnTo>
                    <a:lnTo>
                      <a:pt x="2382" y="3261"/>
                    </a:lnTo>
                    <a:lnTo>
                      <a:pt x="2382" y="437"/>
                    </a:lnTo>
                    <a:lnTo>
                      <a:pt x="2382" y="437"/>
                    </a:lnTo>
                    <a:cubicBezTo>
                      <a:pt x="2336" y="451"/>
                      <a:pt x="2272" y="455"/>
                      <a:pt x="2192" y="475"/>
                    </a:cubicBezTo>
                    <a:cubicBezTo>
                      <a:pt x="2105" y="490"/>
                      <a:pt x="2017" y="498"/>
                      <a:pt x="1929" y="498"/>
                    </a:cubicBezTo>
                    <a:cubicBezTo>
                      <a:pt x="1606" y="498"/>
                      <a:pt x="1281" y="395"/>
                      <a:pt x="1001" y="189"/>
                    </a:cubicBezTo>
                    <a:cubicBezTo>
                      <a:pt x="845" y="59"/>
                      <a:pt x="661"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4977961" y="1667039"/>
                <a:ext cx="83977" cy="241849"/>
              </a:xfrm>
              <a:custGeom>
                <a:avLst/>
                <a:gdLst/>
                <a:ahLst/>
                <a:cxnLst/>
                <a:rect l="l" t="t" r="r" b="b"/>
                <a:pathLst>
                  <a:path w="2382" h="6860" extrusionOk="0">
                    <a:moveTo>
                      <a:pt x="1191" y="1"/>
                    </a:moveTo>
                    <a:cubicBezTo>
                      <a:pt x="714" y="1"/>
                      <a:pt x="333" y="358"/>
                      <a:pt x="310" y="810"/>
                    </a:cubicBezTo>
                    <a:cubicBezTo>
                      <a:pt x="95" y="3239"/>
                      <a:pt x="0" y="4097"/>
                      <a:pt x="0" y="4192"/>
                    </a:cubicBezTo>
                    <a:cubicBezTo>
                      <a:pt x="0" y="4406"/>
                      <a:pt x="71" y="4621"/>
                      <a:pt x="167" y="4787"/>
                    </a:cubicBezTo>
                    <a:cubicBezTo>
                      <a:pt x="48" y="4978"/>
                      <a:pt x="0" y="5168"/>
                      <a:pt x="0" y="5383"/>
                    </a:cubicBezTo>
                    <a:lnTo>
                      <a:pt x="0" y="6407"/>
                    </a:lnTo>
                    <a:cubicBezTo>
                      <a:pt x="154" y="6353"/>
                      <a:pt x="313" y="6326"/>
                      <a:pt x="470" y="6326"/>
                    </a:cubicBezTo>
                    <a:cubicBezTo>
                      <a:pt x="800" y="6326"/>
                      <a:pt x="1123" y="6443"/>
                      <a:pt x="1381" y="6669"/>
                    </a:cubicBezTo>
                    <a:cubicBezTo>
                      <a:pt x="1546" y="6778"/>
                      <a:pt x="1724" y="6860"/>
                      <a:pt x="1916" y="6860"/>
                    </a:cubicBezTo>
                    <a:cubicBezTo>
                      <a:pt x="1975" y="6860"/>
                      <a:pt x="2034" y="6852"/>
                      <a:pt x="2096" y="6835"/>
                    </a:cubicBezTo>
                    <a:cubicBezTo>
                      <a:pt x="2215" y="6811"/>
                      <a:pt x="2310" y="6788"/>
                      <a:pt x="2381" y="6716"/>
                    </a:cubicBezTo>
                    <a:lnTo>
                      <a:pt x="2381" y="5383"/>
                    </a:lnTo>
                    <a:cubicBezTo>
                      <a:pt x="2381" y="5168"/>
                      <a:pt x="2334" y="4978"/>
                      <a:pt x="2239" y="4787"/>
                    </a:cubicBezTo>
                    <a:cubicBezTo>
                      <a:pt x="2358" y="4621"/>
                      <a:pt x="2381" y="4406"/>
                      <a:pt x="2381" y="4192"/>
                    </a:cubicBezTo>
                    <a:cubicBezTo>
                      <a:pt x="2381" y="4097"/>
                      <a:pt x="2310" y="3311"/>
                      <a:pt x="2096" y="810"/>
                    </a:cubicBezTo>
                    <a:cubicBezTo>
                      <a:pt x="2048" y="334"/>
                      <a:pt x="1667"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4977115" y="1912273"/>
                <a:ext cx="84824" cy="114967"/>
              </a:xfrm>
              <a:custGeom>
                <a:avLst/>
                <a:gdLst/>
                <a:ahLst/>
                <a:cxnLst/>
                <a:rect l="l" t="t" r="r" b="b"/>
                <a:pathLst>
                  <a:path w="2406" h="3261" extrusionOk="0">
                    <a:moveTo>
                      <a:pt x="2382" y="427"/>
                    </a:moveTo>
                    <a:lnTo>
                      <a:pt x="2382" y="437"/>
                    </a:lnTo>
                    <a:lnTo>
                      <a:pt x="2382" y="437"/>
                    </a:lnTo>
                    <a:cubicBezTo>
                      <a:pt x="2390" y="434"/>
                      <a:pt x="2398" y="431"/>
                      <a:pt x="2405" y="427"/>
                    </a:cubicBezTo>
                    <a:close/>
                    <a:moveTo>
                      <a:pt x="474" y="0"/>
                    </a:moveTo>
                    <a:cubicBezTo>
                      <a:pt x="314" y="0"/>
                      <a:pt x="152" y="41"/>
                      <a:pt x="0" y="117"/>
                    </a:cubicBezTo>
                    <a:lnTo>
                      <a:pt x="0" y="3261"/>
                    </a:lnTo>
                    <a:lnTo>
                      <a:pt x="2382" y="3261"/>
                    </a:lnTo>
                    <a:lnTo>
                      <a:pt x="2382" y="437"/>
                    </a:lnTo>
                    <a:lnTo>
                      <a:pt x="2382" y="437"/>
                    </a:lnTo>
                    <a:cubicBezTo>
                      <a:pt x="2336" y="451"/>
                      <a:pt x="2275" y="455"/>
                      <a:pt x="2215" y="475"/>
                    </a:cubicBezTo>
                    <a:cubicBezTo>
                      <a:pt x="2123" y="490"/>
                      <a:pt x="2032" y="498"/>
                      <a:pt x="1943" y="498"/>
                    </a:cubicBezTo>
                    <a:cubicBezTo>
                      <a:pt x="1615" y="498"/>
                      <a:pt x="1305" y="395"/>
                      <a:pt x="1024" y="189"/>
                    </a:cubicBezTo>
                    <a:cubicBezTo>
                      <a:pt x="856" y="59"/>
                      <a:pt x="666"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60"/>
          <p:cNvGrpSpPr/>
          <p:nvPr/>
        </p:nvGrpSpPr>
        <p:grpSpPr>
          <a:xfrm>
            <a:off x="3919644" y="1592275"/>
            <a:ext cx="509700" cy="509700"/>
            <a:chOff x="3866375" y="1592275"/>
            <a:chExt cx="509700" cy="509700"/>
          </a:xfrm>
        </p:grpSpPr>
        <p:sp>
          <p:nvSpPr>
            <p:cNvPr id="1335" name="Google Shape;1335;p60"/>
            <p:cNvSpPr/>
            <p:nvPr/>
          </p:nvSpPr>
          <p:spPr>
            <a:xfrm>
              <a:off x="38663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60"/>
            <p:cNvGrpSpPr/>
            <p:nvPr/>
          </p:nvGrpSpPr>
          <p:grpSpPr>
            <a:xfrm>
              <a:off x="3963371" y="1666602"/>
              <a:ext cx="315709" cy="361046"/>
              <a:chOff x="3934752" y="1666616"/>
              <a:chExt cx="315709" cy="361046"/>
            </a:xfrm>
          </p:grpSpPr>
          <p:sp>
            <p:nvSpPr>
              <p:cNvPr id="1337" name="Google Shape;1337;p60"/>
              <p:cNvSpPr/>
              <p:nvPr/>
            </p:nvSpPr>
            <p:spPr>
              <a:xfrm>
                <a:off x="4166483" y="2006650"/>
                <a:ext cx="83977" cy="21012"/>
              </a:xfrm>
              <a:custGeom>
                <a:avLst/>
                <a:gdLst/>
                <a:ahLst/>
                <a:cxnLst/>
                <a:rect l="l" t="t" r="r" b="b"/>
                <a:pathLst>
                  <a:path w="2382" h="596" extrusionOk="0">
                    <a:moveTo>
                      <a:pt x="0" y="0"/>
                    </a:moveTo>
                    <a:lnTo>
                      <a:pt x="0"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4124494" y="2006650"/>
                <a:ext cx="21012" cy="21012"/>
              </a:xfrm>
              <a:custGeom>
                <a:avLst/>
                <a:gdLst/>
                <a:ahLst/>
                <a:cxnLst/>
                <a:rect l="l" t="t" r="r" b="b"/>
                <a:pathLst>
                  <a:path w="596" h="596" extrusionOk="0">
                    <a:moveTo>
                      <a:pt x="1" y="0"/>
                    </a:moveTo>
                    <a:lnTo>
                      <a:pt x="1"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4064878" y="1666616"/>
                <a:ext cx="182233" cy="188932"/>
              </a:xfrm>
              <a:custGeom>
                <a:avLst/>
                <a:gdLst/>
                <a:ahLst/>
                <a:cxnLst/>
                <a:rect l="l" t="t" r="r" b="b"/>
                <a:pathLst>
                  <a:path w="5169" h="5359" extrusionOk="0">
                    <a:moveTo>
                      <a:pt x="1977" y="1739"/>
                    </a:moveTo>
                    <a:lnTo>
                      <a:pt x="2406" y="2144"/>
                    </a:lnTo>
                    <a:lnTo>
                      <a:pt x="1977" y="2572"/>
                    </a:lnTo>
                    <a:lnTo>
                      <a:pt x="1573" y="2144"/>
                    </a:lnTo>
                    <a:lnTo>
                      <a:pt x="1977" y="1739"/>
                    </a:lnTo>
                    <a:close/>
                    <a:moveTo>
                      <a:pt x="3168" y="1739"/>
                    </a:moveTo>
                    <a:lnTo>
                      <a:pt x="3597" y="2144"/>
                    </a:lnTo>
                    <a:lnTo>
                      <a:pt x="3168" y="2572"/>
                    </a:lnTo>
                    <a:lnTo>
                      <a:pt x="2763" y="2144"/>
                    </a:lnTo>
                    <a:lnTo>
                      <a:pt x="3168" y="1739"/>
                    </a:lnTo>
                    <a:close/>
                    <a:moveTo>
                      <a:pt x="2620" y="2930"/>
                    </a:moveTo>
                    <a:lnTo>
                      <a:pt x="3025" y="3334"/>
                    </a:lnTo>
                    <a:lnTo>
                      <a:pt x="2620" y="3763"/>
                    </a:lnTo>
                    <a:lnTo>
                      <a:pt x="2192" y="3334"/>
                    </a:lnTo>
                    <a:lnTo>
                      <a:pt x="2620" y="2930"/>
                    </a:lnTo>
                    <a:close/>
                    <a:moveTo>
                      <a:pt x="1811" y="0"/>
                    </a:moveTo>
                    <a:lnTo>
                      <a:pt x="1239" y="286"/>
                    </a:lnTo>
                    <a:lnTo>
                      <a:pt x="1501" y="953"/>
                    </a:lnTo>
                    <a:cubicBezTo>
                      <a:pt x="1215" y="1143"/>
                      <a:pt x="977" y="1405"/>
                      <a:pt x="787" y="1715"/>
                    </a:cubicBezTo>
                    <a:lnTo>
                      <a:pt x="239" y="1477"/>
                    </a:lnTo>
                    <a:lnTo>
                      <a:pt x="1" y="2025"/>
                    </a:lnTo>
                    <a:lnTo>
                      <a:pt x="549" y="2263"/>
                    </a:lnTo>
                    <a:cubicBezTo>
                      <a:pt x="525" y="2453"/>
                      <a:pt x="501" y="2596"/>
                      <a:pt x="501" y="2787"/>
                    </a:cubicBezTo>
                    <a:cubicBezTo>
                      <a:pt x="501" y="2953"/>
                      <a:pt x="525" y="3144"/>
                      <a:pt x="549" y="3287"/>
                    </a:cubicBezTo>
                    <a:lnTo>
                      <a:pt x="1" y="3525"/>
                    </a:lnTo>
                    <a:lnTo>
                      <a:pt x="239" y="4049"/>
                    </a:lnTo>
                    <a:lnTo>
                      <a:pt x="787" y="3811"/>
                    </a:lnTo>
                    <a:cubicBezTo>
                      <a:pt x="977" y="4120"/>
                      <a:pt x="1215" y="4382"/>
                      <a:pt x="1501" y="4549"/>
                    </a:cubicBezTo>
                    <a:lnTo>
                      <a:pt x="1263" y="5120"/>
                    </a:lnTo>
                    <a:lnTo>
                      <a:pt x="1835" y="5359"/>
                    </a:lnTo>
                    <a:lnTo>
                      <a:pt x="2073" y="4811"/>
                    </a:lnTo>
                    <a:cubicBezTo>
                      <a:pt x="2263" y="4835"/>
                      <a:pt x="2406" y="4859"/>
                      <a:pt x="2573" y="4859"/>
                    </a:cubicBezTo>
                    <a:cubicBezTo>
                      <a:pt x="2763" y="4859"/>
                      <a:pt x="2930" y="4835"/>
                      <a:pt x="3073" y="4811"/>
                    </a:cubicBezTo>
                    <a:lnTo>
                      <a:pt x="3311" y="5359"/>
                    </a:lnTo>
                    <a:lnTo>
                      <a:pt x="3883" y="5120"/>
                    </a:lnTo>
                    <a:lnTo>
                      <a:pt x="3644" y="4549"/>
                    </a:lnTo>
                    <a:cubicBezTo>
                      <a:pt x="3954" y="4382"/>
                      <a:pt x="4192" y="4120"/>
                      <a:pt x="4359" y="3811"/>
                    </a:cubicBezTo>
                    <a:lnTo>
                      <a:pt x="4930" y="4049"/>
                    </a:lnTo>
                    <a:lnTo>
                      <a:pt x="5169" y="3501"/>
                    </a:lnTo>
                    <a:lnTo>
                      <a:pt x="4597" y="3239"/>
                    </a:lnTo>
                    <a:cubicBezTo>
                      <a:pt x="4621" y="3072"/>
                      <a:pt x="4668" y="2930"/>
                      <a:pt x="4668" y="2739"/>
                    </a:cubicBezTo>
                    <a:cubicBezTo>
                      <a:pt x="4668" y="2572"/>
                      <a:pt x="4621" y="2382"/>
                      <a:pt x="4597" y="2239"/>
                    </a:cubicBezTo>
                    <a:lnTo>
                      <a:pt x="5169" y="2001"/>
                    </a:lnTo>
                    <a:lnTo>
                      <a:pt x="4930" y="1429"/>
                    </a:lnTo>
                    <a:lnTo>
                      <a:pt x="4359" y="1667"/>
                    </a:lnTo>
                    <a:cubicBezTo>
                      <a:pt x="4192" y="1382"/>
                      <a:pt x="3954" y="1120"/>
                      <a:pt x="3644" y="929"/>
                    </a:cubicBezTo>
                    <a:lnTo>
                      <a:pt x="3906" y="239"/>
                    </a:lnTo>
                    <a:lnTo>
                      <a:pt x="3359" y="0"/>
                    </a:lnTo>
                    <a:lnTo>
                      <a:pt x="3073" y="667"/>
                    </a:lnTo>
                    <a:cubicBezTo>
                      <a:pt x="2906" y="620"/>
                      <a:pt x="2763" y="596"/>
                      <a:pt x="2573" y="596"/>
                    </a:cubicBezTo>
                    <a:cubicBezTo>
                      <a:pt x="2406" y="596"/>
                      <a:pt x="2216" y="620"/>
                      <a:pt x="2073" y="667"/>
                    </a:cubicBezTo>
                    <a:lnTo>
                      <a:pt x="1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3956574" y="1795085"/>
                <a:ext cx="104989" cy="105800"/>
              </a:xfrm>
              <a:custGeom>
                <a:avLst/>
                <a:gdLst/>
                <a:ahLst/>
                <a:cxnLst/>
                <a:rect l="l" t="t" r="r" b="b"/>
                <a:pathLst>
                  <a:path w="2978" h="3001" extrusionOk="0">
                    <a:moveTo>
                      <a:pt x="1477" y="0"/>
                    </a:moveTo>
                    <a:cubicBezTo>
                      <a:pt x="644" y="0"/>
                      <a:pt x="1" y="691"/>
                      <a:pt x="1" y="1524"/>
                    </a:cubicBezTo>
                    <a:cubicBezTo>
                      <a:pt x="1" y="2358"/>
                      <a:pt x="691" y="3001"/>
                      <a:pt x="1477" y="3001"/>
                    </a:cubicBezTo>
                    <a:cubicBezTo>
                      <a:pt x="2287" y="3001"/>
                      <a:pt x="2978" y="2358"/>
                      <a:pt x="2978" y="1524"/>
                    </a:cubicBezTo>
                    <a:cubicBezTo>
                      <a:pt x="2978" y="691"/>
                      <a:pt x="2287"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3934752" y="1901661"/>
                <a:ext cx="147789" cy="126001"/>
              </a:xfrm>
              <a:custGeom>
                <a:avLst/>
                <a:gdLst/>
                <a:ahLst/>
                <a:cxnLst/>
                <a:rect l="l" t="t" r="r" b="b"/>
                <a:pathLst>
                  <a:path w="4192" h="3574" extrusionOk="0">
                    <a:moveTo>
                      <a:pt x="2054" y="1"/>
                    </a:moveTo>
                    <a:cubicBezTo>
                      <a:pt x="930" y="1"/>
                      <a:pt x="1" y="944"/>
                      <a:pt x="1" y="2097"/>
                    </a:cubicBezTo>
                    <a:lnTo>
                      <a:pt x="1" y="3574"/>
                    </a:lnTo>
                    <a:lnTo>
                      <a:pt x="4192" y="3574"/>
                    </a:lnTo>
                    <a:lnTo>
                      <a:pt x="4192" y="2097"/>
                    </a:lnTo>
                    <a:cubicBezTo>
                      <a:pt x="4192" y="930"/>
                      <a:pt x="3239" y="1"/>
                      <a:pt x="2096" y="1"/>
                    </a:cubicBezTo>
                    <a:cubicBezTo>
                      <a:pt x="2082" y="1"/>
                      <a:pt x="2068" y="1"/>
                      <a:pt x="20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4166483" y="1964662"/>
                <a:ext cx="83977" cy="21012"/>
              </a:xfrm>
              <a:custGeom>
                <a:avLst/>
                <a:gdLst/>
                <a:ahLst/>
                <a:cxnLst/>
                <a:rect l="l" t="t" r="r" b="b"/>
                <a:pathLst>
                  <a:path w="2382" h="596"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4124494" y="1964662"/>
                <a:ext cx="21012" cy="21012"/>
              </a:xfrm>
              <a:custGeom>
                <a:avLst/>
                <a:gdLst/>
                <a:ahLst/>
                <a:cxnLst/>
                <a:rect l="l" t="t" r="r" b="b"/>
                <a:pathLst>
                  <a:path w="596" h="596"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4166483" y="1922673"/>
                <a:ext cx="83977" cy="21047"/>
              </a:xfrm>
              <a:custGeom>
                <a:avLst/>
                <a:gdLst/>
                <a:ahLst/>
                <a:cxnLst/>
                <a:rect l="l" t="t" r="r" b="b"/>
                <a:pathLst>
                  <a:path w="2382" h="597"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4124494" y="1922673"/>
                <a:ext cx="21012" cy="21047"/>
              </a:xfrm>
              <a:custGeom>
                <a:avLst/>
                <a:gdLst/>
                <a:ahLst/>
                <a:cxnLst/>
                <a:rect l="l" t="t" r="r" b="b"/>
                <a:pathLst>
                  <a:path w="596" h="597"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4078310" y="1879873"/>
                <a:ext cx="172150" cy="49569"/>
              </a:xfrm>
              <a:custGeom>
                <a:avLst/>
                <a:gdLst/>
                <a:ahLst/>
                <a:cxnLst/>
                <a:rect l="l" t="t" r="r" b="b"/>
                <a:pathLst>
                  <a:path w="4883" h="1406" extrusionOk="0">
                    <a:moveTo>
                      <a:pt x="882" y="0"/>
                    </a:moveTo>
                    <a:lnTo>
                      <a:pt x="1" y="905"/>
                    </a:lnTo>
                    <a:cubicBezTo>
                      <a:pt x="144" y="1048"/>
                      <a:pt x="239" y="1215"/>
                      <a:pt x="358" y="1405"/>
                    </a:cubicBezTo>
                    <a:lnTo>
                      <a:pt x="1120" y="619"/>
                    </a:lnTo>
                    <a:lnTo>
                      <a:pt x="4883" y="619"/>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7" name="Google Shape;1347;p60"/>
          <p:cNvGrpSpPr/>
          <p:nvPr/>
        </p:nvGrpSpPr>
        <p:grpSpPr>
          <a:xfrm>
            <a:off x="3119733" y="1592275"/>
            <a:ext cx="509700" cy="509700"/>
            <a:chOff x="3061200" y="1592275"/>
            <a:chExt cx="509700" cy="509700"/>
          </a:xfrm>
        </p:grpSpPr>
        <p:sp>
          <p:nvSpPr>
            <p:cNvPr id="1348" name="Google Shape;1348;p60"/>
            <p:cNvSpPr/>
            <p:nvPr/>
          </p:nvSpPr>
          <p:spPr>
            <a:xfrm>
              <a:off x="30612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60"/>
            <p:cNvGrpSpPr/>
            <p:nvPr/>
          </p:nvGrpSpPr>
          <p:grpSpPr>
            <a:xfrm>
              <a:off x="3199321" y="1666602"/>
              <a:ext cx="233459" cy="361046"/>
              <a:chOff x="3156854" y="1666616"/>
              <a:chExt cx="233459" cy="361046"/>
            </a:xfrm>
          </p:grpSpPr>
          <p:sp>
            <p:nvSpPr>
              <p:cNvPr id="1350" name="Google Shape;1350;p60"/>
              <p:cNvSpPr/>
              <p:nvPr/>
            </p:nvSpPr>
            <p:spPr>
              <a:xfrm>
                <a:off x="3285323" y="1739664"/>
                <a:ext cx="104989" cy="183044"/>
              </a:xfrm>
              <a:custGeom>
                <a:avLst/>
                <a:gdLst/>
                <a:ahLst/>
                <a:cxnLst/>
                <a:rect l="l" t="t" r="r" b="b"/>
                <a:pathLst>
                  <a:path w="2978" h="5192" extrusionOk="0">
                    <a:moveTo>
                      <a:pt x="1477" y="0"/>
                    </a:moveTo>
                    <a:lnTo>
                      <a:pt x="1215" y="548"/>
                    </a:lnTo>
                    <a:cubicBezTo>
                      <a:pt x="810" y="1382"/>
                      <a:pt x="596" y="2286"/>
                      <a:pt x="596" y="3215"/>
                    </a:cubicBezTo>
                    <a:lnTo>
                      <a:pt x="596" y="4596"/>
                    </a:lnTo>
                    <a:lnTo>
                      <a:pt x="1" y="4596"/>
                    </a:lnTo>
                    <a:lnTo>
                      <a:pt x="1" y="5192"/>
                    </a:lnTo>
                    <a:lnTo>
                      <a:pt x="2977" y="5192"/>
                    </a:lnTo>
                    <a:lnTo>
                      <a:pt x="2977" y="4596"/>
                    </a:lnTo>
                    <a:lnTo>
                      <a:pt x="2382" y="4596"/>
                    </a:lnTo>
                    <a:lnTo>
                      <a:pt x="2382" y="3215"/>
                    </a:lnTo>
                    <a:cubicBezTo>
                      <a:pt x="2382" y="2263"/>
                      <a:pt x="2168" y="1334"/>
                      <a:pt x="1763" y="548"/>
                    </a:cubicBezTo>
                    <a:lnTo>
                      <a:pt x="1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p:nvPr/>
            </p:nvSpPr>
            <p:spPr>
              <a:xfrm>
                <a:off x="3177020" y="1666616"/>
                <a:ext cx="86516" cy="254435"/>
              </a:xfrm>
              <a:custGeom>
                <a:avLst/>
                <a:gdLst/>
                <a:ahLst/>
                <a:cxnLst/>
                <a:rect l="l" t="t" r="r" b="b"/>
                <a:pathLst>
                  <a:path w="2454" h="7217" extrusionOk="0">
                    <a:moveTo>
                      <a:pt x="929" y="0"/>
                    </a:moveTo>
                    <a:lnTo>
                      <a:pt x="929" y="2168"/>
                    </a:lnTo>
                    <a:cubicBezTo>
                      <a:pt x="929" y="2406"/>
                      <a:pt x="810" y="2620"/>
                      <a:pt x="596" y="2763"/>
                    </a:cubicBezTo>
                    <a:cubicBezTo>
                      <a:pt x="239" y="3001"/>
                      <a:pt x="0" y="3406"/>
                      <a:pt x="0" y="3858"/>
                    </a:cubicBezTo>
                    <a:lnTo>
                      <a:pt x="0" y="7216"/>
                    </a:lnTo>
                    <a:lnTo>
                      <a:pt x="2453" y="7216"/>
                    </a:lnTo>
                    <a:lnTo>
                      <a:pt x="2453" y="3858"/>
                    </a:lnTo>
                    <a:cubicBezTo>
                      <a:pt x="2453" y="3406"/>
                      <a:pt x="2239" y="3025"/>
                      <a:pt x="1858" y="2763"/>
                    </a:cubicBezTo>
                    <a:cubicBezTo>
                      <a:pt x="1644" y="2644"/>
                      <a:pt x="1525" y="2406"/>
                      <a:pt x="1525" y="2168"/>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3156854" y="1941993"/>
                <a:ext cx="127658" cy="85670"/>
              </a:xfrm>
              <a:custGeom>
                <a:avLst/>
                <a:gdLst/>
                <a:ahLst/>
                <a:cxnLst/>
                <a:rect l="l" t="t" r="r" b="b"/>
                <a:pathLst>
                  <a:path w="3621" h="2430" extrusionOk="0">
                    <a:moveTo>
                      <a:pt x="1" y="1"/>
                    </a:moveTo>
                    <a:lnTo>
                      <a:pt x="1" y="596"/>
                    </a:lnTo>
                    <a:lnTo>
                      <a:pt x="1525" y="596"/>
                    </a:lnTo>
                    <a:lnTo>
                      <a:pt x="1525" y="1834"/>
                    </a:lnTo>
                    <a:lnTo>
                      <a:pt x="644" y="1834"/>
                    </a:lnTo>
                    <a:lnTo>
                      <a:pt x="644" y="2430"/>
                    </a:lnTo>
                    <a:lnTo>
                      <a:pt x="3025" y="2430"/>
                    </a:lnTo>
                    <a:lnTo>
                      <a:pt x="3025" y="1834"/>
                    </a:lnTo>
                    <a:lnTo>
                      <a:pt x="2120" y="1834"/>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3" name="Google Shape;1353;p60"/>
          <p:cNvGrpSpPr/>
          <p:nvPr/>
        </p:nvGrpSpPr>
        <p:grpSpPr>
          <a:xfrm>
            <a:off x="2319822" y="1592275"/>
            <a:ext cx="509700" cy="509700"/>
            <a:chOff x="2256025" y="1592275"/>
            <a:chExt cx="509700" cy="509700"/>
          </a:xfrm>
        </p:grpSpPr>
        <p:sp>
          <p:nvSpPr>
            <p:cNvPr id="1354" name="Google Shape;1354;p60"/>
            <p:cNvSpPr/>
            <p:nvPr/>
          </p:nvSpPr>
          <p:spPr>
            <a:xfrm>
              <a:off x="22560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60"/>
            <p:cNvGrpSpPr/>
            <p:nvPr/>
          </p:nvGrpSpPr>
          <p:grpSpPr>
            <a:xfrm>
              <a:off x="2394163" y="1667025"/>
              <a:ext cx="233423" cy="360200"/>
              <a:chOff x="2369772" y="1667039"/>
              <a:chExt cx="233423" cy="360200"/>
            </a:xfrm>
          </p:grpSpPr>
          <p:sp>
            <p:nvSpPr>
              <p:cNvPr id="1356" name="Google Shape;1356;p60"/>
              <p:cNvSpPr/>
              <p:nvPr/>
            </p:nvSpPr>
            <p:spPr>
              <a:xfrm>
                <a:off x="2475573" y="1751827"/>
                <a:ext cx="21012" cy="21047"/>
              </a:xfrm>
              <a:custGeom>
                <a:avLst/>
                <a:gdLst/>
                <a:ahLst/>
                <a:cxnLst/>
                <a:rect l="l" t="t" r="r" b="b"/>
                <a:pathLst>
                  <a:path w="596" h="597" extrusionOk="0">
                    <a:moveTo>
                      <a:pt x="310" y="1"/>
                    </a:moveTo>
                    <a:cubicBezTo>
                      <a:pt x="119" y="1"/>
                      <a:pt x="0" y="120"/>
                      <a:pt x="0" y="310"/>
                    </a:cubicBezTo>
                    <a:cubicBezTo>
                      <a:pt x="0" y="477"/>
                      <a:pt x="119" y="596"/>
                      <a:pt x="310" y="596"/>
                    </a:cubicBezTo>
                    <a:cubicBezTo>
                      <a:pt x="500" y="596"/>
                      <a:pt x="595" y="477"/>
                      <a:pt x="595" y="310"/>
                    </a:cubicBezTo>
                    <a:cubicBezTo>
                      <a:pt x="595" y="120"/>
                      <a:pt x="500"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2369772" y="1667039"/>
                <a:ext cx="233423" cy="360200"/>
              </a:xfrm>
              <a:custGeom>
                <a:avLst/>
                <a:gdLst/>
                <a:ahLst/>
                <a:cxnLst/>
                <a:rect l="l" t="t" r="r" b="b"/>
                <a:pathLst>
                  <a:path w="6621" h="10217" extrusionOk="0">
                    <a:moveTo>
                      <a:pt x="3620" y="1215"/>
                    </a:moveTo>
                    <a:lnTo>
                      <a:pt x="3620" y="1882"/>
                    </a:lnTo>
                    <a:cubicBezTo>
                      <a:pt x="3882" y="1977"/>
                      <a:pt x="4049" y="2168"/>
                      <a:pt x="4144" y="2406"/>
                    </a:cubicBezTo>
                    <a:lnTo>
                      <a:pt x="4811" y="2406"/>
                    </a:lnTo>
                    <a:lnTo>
                      <a:pt x="4811" y="3001"/>
                    </a:lnTo>
                    <a:lnTo>
                      <a:pt x="4144" y="3001"/>
                    </a:lnTo>
                    <a:cubicBezTo>
                      <a:pt x="4049" y="3287"/>
                      <a:pt x="3858" y="3454"/>
                      <a:pt x="3620" y="3549"/>
                    </a:cubicBezTo>
                    <a:lnTo>
                      <a:pt x="3620" y="4192"/>
                    </a:lnTo>
                    <a:lnTo>
                      <a:pt x="3025" y="4192"/>
                    </a:lnTo>
                    <a:lnTo>
                      <a:pt x="3025" y="3549"/>
                    </a:lnTo>
                    <a:cubicBezTo>
                      <a:pt x="2739" y="3454"/>
                      <a:pt x="2572" y="3239"/>
                      <a:pt x="2477" y="3001"/>
                    </a:cubicBezTo>
                    <a:lnTo>
                      <a:pt x="1834" y="3001"/>
                    </a:lnTo>
                    <a:lnTo>
                      <a:pt x="1834" y="2406"/>
                    </a:lnTo>
                    <a:lnTo>
                      <a:pt x="2477" y="2406"/>
                    </a:lnTo>
                    <a:cubicBezTo>
                      <a:pt x="2572" y="2144"/>
                      <a:pt x="2787" y="1977"/>
                      <a:pt x="3025" y="1882"/>
                    </a:cubicBezTo>
                    <a:lnTo>
                      <a:pt x="3025" y="1215"/>
                    </a:lnTo>
                    <a:close/>
                    <a:moveTo>
                      <a:pt x="1810" y="3787"/>
                    </a:moveTo>
                    <a:lnTo>
                      <a:pt x="2239" y="4192"/>
                    </a:lnTo>
                    <a:lnTo>
                      <a:pt x="1810" y="4621"/>
                    </a:lnTo>
                    <a:lnTo>
                      <a:pt x="1405" y="4192"/>
                    </a:lnTo>
                    <a:lnTo>
                      <a:pt x="1810" y="3787"/>
                    </a:lnTo>
                    <a:close/>
                    <a:moveTo>
                      <a:pt x="4787" y="3787"/>
                    </a:moveTo>
                    <a:lnTo>
                      <a:pt x="5216" y="4192"/>
                    </a:lnTo>
                    <a:lnTo>
                      <a:pt x="4787" y="4621"/>
                    </a:lnTo>
                    <a:lnTo>
                      <a:pt x="4382" y="4192"/>
                    </a:lnTo>
                    <a:lnTo>
                      <a:pt x="4787" y="3787"/>
                    </a:lnTo>
                    <a:close/>
                    <a:moveTo>
                      <a:pt x="3311" y="4668"/>
                    </a:moveTo>
                    <a:lnTo>
                      <a:pt x="3715" y="5097"/>
                    </a:lnTo>
                    <a:lnTo>
                      <a:pt x="3311" y="5502"/>
                    </a:lnTo>
                    <a:lnTo>
                      <a:pt x="2906" y="5097"/>
                    </a:lnTo>
                    <a:lnTo>
                      <a:pt x="3311" y="4668"/>
                    </a:lnTo>
                    <a:close/>
                    <a:moveTo>
                      <a:pt x="3311" y="1"/>
                    </a:moveTo>
                    <a:cubicBezTo>
                      <a:pt x="1501" y="1"/>
                      <a:pt x="0" y="1501"/>
                      <a:pt x="0" y="3311"/>
                    </a:cubicBezTo>
                    <a:cubicBezTo>
                      <a:pt x="0" y="5025"/>
                      <a:pt x="1310" y="6430"/>
                      <a:pt x="2977" y="6573"/>
                    </a:cubicBezTo>
                    <a:lnTo>
                      <a:pt x="2977" y="7216"/>
                    </a:lnTo>
                    <a:lnTo>
                      <a:pt x="2382" y="7216"/>
                    </a:lnTo>
                    <a:lnTo>
                      <a:pt x="2382" y="10217"/>
                    </a:lnTo>
                    <a:lnTo>
                      <a:pt x="4168" y="10217"/>
                    </a:lnTo>
                    <a:lnTo>
                      <a:pt x="4168" y="7216"/>
                    </a:lnTo>
                    <a:lnTo>
                      <a:pt x="3573" y="7216"/>
                    </a:lnTo>
                    <a:lnTo>
                      <a:pt x="3573" y="6573"/>
                    </a:lnTo>
                    <a:cubicBezTo>
                      <a:pt x="5287" y="6430"/>
                      <a:pt x="6621" y="5002"/>
                      <a:pt x="6621" y="3311"/>
                    </a:cubicBezTo>
                    <a:cubicBezTo>
                      <a:pt x="6621" y="1501"/>
                      <a:pt x="5121" y="1"/>
                      <a:pt x="3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60"/>
          <p:cNvGrpSpPr/>
          <p:nvPr/>
        </p:nvGrpSpPr>
        <p:grpSpPr>
          <a:xfrm>
            <a:off x="1519911" y="1592275"/>
            <a:ext cx="509700" cy="509700"/>
            <a:chOff x="1450850" y="1592275"/>
            <a:chExt cx="509700" cy="509700"/>
          </a:xfrm>
        </p:grpSpPr>
        <p:sp>
          <p:nvSpPr>
            <p:cNvPr id="1359" name="Google Shape;1359;p60"/>
            <p:cNvSpPr/>
            <p:nvPr/>
          </p:nvSpPr>
          <p:spPr>
            <a:xfrm>
              <a:off x="14508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60"/>
            <p:cNvGrpSpPr/>
            <p:nvPr/>
          </p:nvGrpSpPr>
          <p:grpSpPr>
            <a:xfrm>
              <a:off x="1525600" y="1667025"/>
              <a:ext cx="360200" cy="360200"/>
              <a:chOff x="1518456" y="1667039"/>
              <a:chExt cx="360200" cy="360200"/>
            </a:xfrm>
          </p:grpSpPr>
          <p:sp>
            <p:nvSpPr>
              <p:cNvPr id="1361" name="Google Shape;1361;p60"/>
              <p:cNvSpPr/>
              <p:nvPr/>
            </p:nvSpPr>
            <p:spPr>
              <a:xfrm>
                <a:off x="1518456" y="1667039"/>
                <a:ext cx="360200" cy="360200"/>
              </a:xfrm>
              <a:custGeom>
                <a:avLst/>
                <a:gdLst/>
                <a:ahLst/>
                <a:cxnLst/>
                <a:rect l="l" t="t" r="r" b="b"/>
                <a:pathLst>
                  <a:path w="10217" h="10217" extrusionOk="0">
                    <a:moveTo>
                      <a:pt x="5430" y="596"/>
                    </a:moveTo>
                    <a:cubicBezTo>
                      <a:pt x="7668" y="762"/>
                      <a:pt x="9478" y="2548"/>
                      <a:pt x="9621" y="4787"/>
                    </a:cubicBezTo>
                    <a:lnTo>
                      <a:pt x="9026" y="4787"/>
                    </a:lnTo>
                    <a:cubicBezTo>
                      <a:pt x="8883" y="2882"/>
                      <a:pt x="7335" y="1334"/>
                      <a:pt x="5430" y="1191"/>
                    </a:cubicBezTo>
                    <a:lnTo>
                      <a:pt x="5430" y="596"/>
                    </a:lnTo>
                    <a:close/>
                    <a:moveTo>
                      <a:pt x="4834" y="619"/>
                    </a:moveTo>
                    <a:lnTo>
                      <a:pt x="4834" y="1215"/>
                    </a:lnTo>
                    <a:cubicBezTo>
                      <a:pt x="2929" y="1358"/>
                      <a:pt x="1381" y="2906"/>
                      <a:pt x="1238" y="4811"/>
                    </a:cubicBezTo>
                    <a:lnTo>
                      <a:pt x="643" y="4811"/>
                    </a:lnTo>
                    <a:cubicBezTo>
                      <a:pt x="786" y="2548"/>
                      <a:pt x="2596" y="762"/>
                      <a:pt x="4834" y="619"/>
                    </a:cubicBezTo>
                    <a:close/>
                    <a:moveTo>
                      <a:pt x="5430" y="1786"/>
                    </a:moveTo>
                    <a:cubicBezTo>
                      <a:pt x="7002" y="1929"/>
                      <a:pt x="8288" y="3215"/>
                      <a:pt x="8430" y="4787"/>
                    </a:cubicBezTo>
                    <a:lnTo>
                      <a:pt x="7835" y="4787"/>
                    </a:lnTo>
                    <a:lnTo>
                      <a:pt x="7835" y="5382"/>
                    </a:lnTo>
                    <a:lnTo>
                      <a:pt x="8430" y="5382"/>
                    </a:lnTo>
                    <a:cubicBezTo>
                      <a:pt x="8288" y="6954"/>
                      <a:pt x="7002" y="8240"/>
                      <a:pt x="5430" y="8383"/>
                    </a:cubicBezTo>
                    <a:lnTo>
                      <a:pt x="5430" y="7788"/>
                    </a:lnTo>
                    <a:lnTo>
                      <a:pt x="4834" y="7788"/>
                    </a:lnTo>
                    <a:lnTo>
                      <a:pt x="4834" y="8383"/>
                    </a:lnTo>
                    <a:cubicBezTo>
                      <a:pt x="3263" y="8240"/>
                      <a:pt x="1977" y="6954"/>
                      <a:pt x="1834" y="5382"/>
                    </a:cubicBezTo>
                    <a:lnTo>
                      <a:pt x="2429" y="5382"/>
                    </a:lnTo>
                    <a:lnTo>
                      <a:pt x="2429" y="4787"/>
                    </a:lnTo>
                    <a:lnTo>
                      <a:pt x="1834" y="4787"/>
                    </a:lnTo>
                    <a:cubicBezTo>
                      <a:pt x="1977" y="3215"/>
                      <a:pt x="3263" y="1929"/>
                      <a:pt x="4834" y="1786"/>
                    </a:cubicBezTo>
                    <a:lnTo>
                      <a:pt x="4834" y="2382"/>
                    </a:lnTo>
                    <a:lnTo>
                      <a:pt x="5430" y="2382"/>
                    </a:lnTo>
                    <a:lnTo>
                      <a:pt x="5430" y="1786"/>
                    </a:lnTo>
                    <a:close/>
                    <a:moveTo>
                      <a:pt x="9621" y="5382"/>
                    </a:moveTo>
                    <a:cubicBezTo>
                      <a:pt x="9478" y="7645"/>
                      <a:pt x="7668" y="9431"/>
                      <a:pt x="5430" y="9574"/>
                    </a:cubicBezTo>
                    <a:lnTo>
                      <a:pt x="5430" y="8978"/>
                    </a:lnTo>
                    <a:cubicBezTo>
                      <a:pt x="7335" y="8835"/>
                      <a:pt x="8883" y="7287"/>
                      <a:pt x="9026" y="5382"/>
                    </a:cubicBezTo>
                    <a:close/>
                    <a:moveTo>
                      <a:pt x="1238" y="5406"/>
                    </a:moveTo>
                    <a:cubicBezTo>
                      <a:pt x="1381" y="7311"/>
                      <a:pt x="2929" y="8859"/>
                      <a:pt x="4834" y="9026"/>
                    </a:cubicBezTo>
                    <a:lnTo>
                      <a:pt x="4834" y="9621"/>
                    </a:lnTo>
                    <a:cubicBezTo>
                      <a:pt x="2596" y="9431"/>
                      <a:pt x="786" y="7645"/>
                      <a:pt x="643" y="5406"/>
                    </a:cubicBezTo>
                    <a:close/>
                    <a:moveTo>
                      <a:pt x="5120" y="0"/>
                    </a:moveTo>
                    <a:cubicBezTo>
                      <a:pt x="2334" y="0"/>
                      <a:pt x="0" y="2286"/>
                      <a:pt x="0" y="5097"/>
                    </a:cubicBezTo>
                    <a:cubicBezTo>
                      <a:pt x="48" y="7907"/>
                      <a:pt x="2334" y="10217"/>
                      <a:pt x="5120" y="10217"/>
                    </a:cubicBezTo>
                    <a:cubicBezTo>
                      <a:pt x="7930" y="10217"/>
                      <a:pt x="10217" y="7907"/>
                      <a:pt x="10217" y="5097"/>
                    </a:cubicBezTo>
                    <a:cubicBezTo>
                      <a:pt x="10217" y="2286"/>
                      <a:pt x="7930" y="0"/>
                      <a:pt x="5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0"/>
              <p:cNvSpPr/>
              <p:nvPr/>
            </p:nvSpPr>
            <p:spPr>
              <a:xfrm>
                <a:off x="1646890" y="1878604"/>
                <a:ext cx="104989" cy="42870"/>
              </a:xfrm>
              <a:custGeom>
                <a:avLst/>
                <a:gdLst/>
                <a:ahLst/>
                <a:cxnLst/>
                <a:rect l="l" t="t" r="r" b="b"/>
                <a:pathLst>
                  <a:path w="2978" h="1216" extrusionOk="0">
                    <a:moveTo>
                      <a:pt x="1" y="1"/>
                    </a:moveTo>
                    <a:lnTo>
                      <a:pt x="1" y="1215"/>
                    </a:lnTo>
                    <a:lnTo>
                      <a:pt x="2978" y="1215"/>
                    </a:lnTo>
                    <a:lnTo>
                      <a:pt x="2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1646890" y="1772804"/>
                <a:ext cx="104989" cy="84859"/>
              </a:xfrm>
              <a:custGeom>
                <a:avLst/>
                <a:gdLst/>
                <a:ahLst/>
                <a:cxnLst/>
                <a:rect l="l" t="t" r="r" b="b"/>
                <a:pathLst>
                  <a:path w="2978" h="2407" extrusionOk="0">
                    <a:moveTo>
                      <a:pt x="1" y="1"/>
                    </a:moveTo>
                    <a:lnTo>
                      <a:pt x="1" y="596"/>
                    </a:lnTo>
                    <a:lnTo>
                      <a:pt x="596" y="596"/>
                    </a:lnTo>
                    <a:lnTo>
                      <a:pt x="596" y="906"/>
                    </a:lnTo>
                    <a:cubicBezTo>
                      <a:pt x="596" y="1073"/>
                      <a:pt x="453" y="1192"/>
                      <a:pt x="286" y="1192"/>
                    </a:cubicBezTo>
                    <a:lnTo>
                      <a:pt x="1" y="1192"/>
                    </a:lnTo>
                    <a:lnTo>
                      <a:pt x="1" y="2406"/>
                    </a:lnTo>
                    <a:lnTo>
                      <a:pt x="2978" y="2406"/>
                    </a:lnTo>
                    <a:lnTo>
                      <a:pt x="2978" y="1192"/>
                    </a:lnTo>
                    <a:lnTo>
                      <a:pt x="2668" y="1192"/>
                    </a:lnTo>
                    <a:cubicBezTo>
                      <a:pt x="2501" y="1192"/>
                      <a:pt x="2382" y="1049"/>
                      <a:pt x="2382" y="906"/>
                    </a:cubicBezTo>
                    <a:lnTo>
                      <a:pt x="2382" y="596"/>
                    </a:lnTo>
                    <a:lnTo>
                      <a:pt x="2978" y="596"/>
                    </a:lnTo>
                    <a:lnTo>
                      <a:pt x="2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4" name="Google Shape;1364;p60"/>
          <p:cNvGrpSpPr/>
          <p:nvPr/>
        </p:nvGrpSpPr>
        <p:grpSpPr>
          <a:xfrm>
            <a:off x="720000" y="1592275"/>
            <a:ext cx="509700" cy="509700"/>
            <a:chOff x="645675" y="1592275"/>
            <a:chExt cx="509700" cy="509700"/>
          </a:xfrm>
        </p:grpSpPr>
        <p:sp>
          <p:nvSpPr>
            <p:cNvPr id="1365" name="Google Shape;1365;p60"/>
            <p:cNvSpPr/>
            <p:nvPr/>
          </p:nvSpPr>
          <p:spPr>
            <a:xfrm>
              <a:off x="6456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60"/>
            <p:cNvGrpSpPr/>
            <p:nvPr/>
          </p:nvGrpSpPr>
          <p:grpSpPr>
            <a:xfrm>
              <a:off x="759452" y="1667871"/>
              <a:ext cx="282146" cy="358508"/>
              <a:chOff x="759473" y="1667885"/>
              <a:chExt cx="282146" cy="358508"/>
            </a:xfrm>
          </p:grpSpPr>
          <p:sp>
            <p:nvSpPr>
              <p:cNvPr id="1367" name="Google Shape;1367;p60"/>
              <p:cNvSpPr/>
              <p:nvPr/>
            </p:nvSpPr>
            <p:spPr>
              <a:xfrm>
                <a:off x="759473" y="1983558"/>
                <a:ext cx="104989" cy="42835"/>
              </a:xfrm>
              <a:custGeom>
                <a:avLst/>
                <a:gdLst/>
                <a:ahLst/>
                <a:cxnLst/>
                <a:rect l="l" t="t" r="r" b="b"/>
                <a:pathLst>
                  <a:path w="2978" h="1215" extrusionOk="0">
                    <a:moveTo>
                      <a:pt x="0" y="0"/>
                    </a:moveTo>
                    <a:lnTo>
                      <a:pt x="0" y="1215"/>
                    </a:lnTo>
                    <a:lnTo>
                      <a:pt x="2977" y="121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759473" y="1667885"/>
                <a:ext cx="282146" cy="294697"/>
              </a:xfrm>
              <a:custGeom>
                <a:avLst/>
                <a:gdLst/>
                <a:ahLst/>
                <a:cxnLst/>
                <a:rect l="l" t="t" r="r" b="b"/>
                <a:pathLst>
                  <a:path w="8003" h="8359" extrusionOk="0">
                    <a:moveTo>
                      <a:pt x="4573" y="1881"/>
                    </a:moveTo>
                    <a:lnTo>
                      <a:pt x="5001" y="2286"/>
                    </a:lnTo>
                    <a:lnTo>
                      <a:pt x="3596" y="3691"/>
                    </a:lnTo>
                    <a:lnTo>
                      <a:pt x="2787" y="2882"/>
                    </a:lnTo>
                    <a:lnTo>
                      <a:pt x="3215" y="2477"/>
                    </a:lnTo>
                    <a:lnTo>
                      <a:pt x="3596" y="2858"/>
                    </a:lnTo>
                    <a:lnTo>
                      <a:pt x="4573" y="1881"/>
                    </a:lnTo>
                    <a:close/>
                    <a:moveTo>
                      <a:pt x="1191" y="0"/>
                    </a:moveTo>
                    <a:lnTo>
                      <a:pt x="1191" y="6025"/>
                    </a:lnTo>
                    <a:lnTo>
                      <a:pt x="0" y="6025"/>
                    </a:lnTo>
                    <a:lnTo>
                      <a:pt x="0" y="6620"/>
                    </a:lnTo>
                    <a:lnTo>
                      <a:pt x="596" y="6620"/>
                    </a:lnTo>
                    <a:lnTo>
                      <a:pt x="596" y="6906"/>
                    </a:lnTo>
                    <a:cubicBezTo>
                      <a:pt x="596" y="7025"/>
                      <a:pt x="477" y="7168"/>
                      <a:pt x="286" y="7168"/>
                    </a:cubicBezTo>
                    <a:lnTo>
                      <a:pt x="0" y="7168"/>
                    </a:lnTo>
                    <a:lnTo>
                      <a:pt x="0" y="8359"/>
                    </a:lnTo>
                    <a:lnTo>
                      <a:pt x="2977" y="8359"/>
                    </a:lnTo>
                    <a:lnTo>
                      <a:pt x="2977" y="7168"/>
                    </a:lnTo>
                    <a:lnTo>
                      <a:pt x="2668" y="7168"/>
                    </a:lnTo>
                    <a:cubicBezTo>
                      <a:pt x="2501" y="7168"/>
                      <a:pt x="2382" y="7025"/>
                      <a:pt x="2382" y="6882"/>
                    </a:cubicBezTo>
                    <a:lnTo>
                      <a:pt x="2382" y="6573"/>
                    </a:lnTo>
                    <a:lnTo>
                      <a:pt x="2977" y="6573"/>
                    </a:lnTo>
                    <a:lnTo>
                      <a:pt x="2977" y="5978"/>
                    </a:lnTo>
                    <a:lnTo>
                      <a:pt x="1786" y="5978"/>
                    </a:lnTo>
                    <a:lnTo>
                      <a:pt x="1786" y="4787"/>
                    </a:lnTo>
                    <a:lnTo>
                      <a:pt x="8002" y="4787"/>
                    </a:lnTo>
                    <a:lnTo>
                      <a:pt x="6597" y="2715"/>
                    </a:lnTo>
                    <a:lnTo>
                      <a:pt x="8002" y="595"/>
                    </a:lnTo>
                    <a:lnTo>
                      <a:pt x="1786" y="595"/>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ALTERNATIVE RESOURCES</a:t>
            </a:r>
            <a:endParaRPr sz="2900"/>
          </a:p>
        </p:txBody>
      </p:sp>
      <p:pic>
        <p:nvPicPr>
          <p:cNvPr id="1374" name="Google Shape;1374;p61"/>
          <p:cNvPicPr preferRelativeResize="0"/>
          <p:nvPr/>
        </p:nvPicPr>
        <p:blipFill>
          <a:blip r:embed="rId3">
            <a:alphaModFix amt="45000"/>
          </a:blip>
          <a:stretch>
            <a:fillRect/>
          </a:stretch>
        </p:blipFill>
        <p:spPr>
          <a:xfrm rot="6109483">
            <a:off x="1056295" y="801310"/>
            <a:ext cx="1891168" cy="2662465"/>
          </a:xfrm>
          <a:prstGeom prst="rect">
            <a:avLst/>
          </a:prstGeom>
          <a:noFill/>
          <a:ln>
            <a:noFill/>
          </a:ln>
        </p:spPr>
      </p:pic>
      <p:pic>
        <p:nvPicPr>
          <p:cNvPr id="1375" name="Google Shape;1375;p61"/>
          <p:cNvPicPr preferRelativeResize="0"/>
          <p:nvPr/>
        </p:nvPicPr>
        <p:blipFill>
          <a:blip r:embed="rId4">
            <a:alphaModFix amt="45000"/>
          </a:blip>
          <a:stretch>
            <a:fillRect/>
          </a:stretch>
        </p:blipFill>
        <p:spPr>
          <a:xfrm rot="5400000">
            <a:off x="3621351" y="773997"/>
            <a:ext cx="1929950" cy="2717050"/>
          </a:xfrm>
          <a:prstGeom prst="rect">
            <a:avLst/>
          </a:prstGeom>
          <a:noFill/>
          <a:ln>
            <a:noFill/>
          </a:ln>
        </p:spPr>
      </p:pic>
      <p:pic>
        <p:nvPicPr>
          <p:cNvPr id="1376" name="Google Shape;1376;p61"/>
          <p:cNvPicPr preferRelativeResize="0"/>
          <p:nvPr/>
        </p:nvPicPr>
        <p:blipFill>
          <a:blip r:embed="rId5">
            <a:alphaModFix amt="45000"/>
          </a:blip>
          <a:stretch>
            <a:fillRect/>
          </a:stretch>
        </p:blipFill>
        <p:spPr>
          <a:xfrm rot="-3647496">
            <a:off x="1062539" y="2436673"/>
            <a:ext cx="1878671" cy="2648607"/>
          </a:xfrm>
          <a:prstGeom prst="rect">
            <a:avLst/>
          </a:prstGeom>
          <a:noFill/>
          <a:ln>
            <a:noFill/>
          </a:ln>
        </p:spPr>
      </p:pic>
      <p:pic>
        <p:nvPicPr>
          <p:cNvPr id="1377" name="Google Shape;1377;p61"/>
          <p:cNvPicPr preferRelativeResize="0"/>
          <p:nvPr/>
        </p:nvPicPr>
        <p:blipFill>
          <a:blip r:embed="rId6">
            <a:alphaModFix amt="45000"/>
          </a:blip>
          <a:stretch>
            <a:fillRect/>
          </a:stretch>
        </p:blipFill>
        <p:spPr>
          <a:xfrm rot="-5400000">
            <a:off x="6361049" y="2619574"/>
            <a:ext cx="1618326" cy="2282775"/>
          </a:xfrm>
          <a:prstGeom prst="rect">
            <a:avLst/>
          </a:prstGeom>
          <a:noFill/>
          <a:ln>
            <a:noFill/>
          </a:ln>
        </p:spPr>
      </p:pic>
      <p:pic>
        <p:nvPicPr>
          <p:cNvPr id="1378" name="Google Shape;1378;p61"/>
          <p:cNvPicPr preferRelativeResize="0"/>
          <p:nvPr/>
        </p:nvPicPr>
        <p:blipFill>
          <a:blip r:embed="rId7">
            <a:alphaModFix amt="45000"/>
          </a:blip>
          <a:stretch>
            <a:fillRect/>
          </a:stretch>
        </p:blipFill>
        <p:spPr>
          <a:xfrm rot="-5400000">
            <a:off x="3599884" y="2389720"/>
            <a:ext cx="1944225" cy="2742475"/>
          </a:xfrm>
          <a:prstGeom prst="rect">
            <a:avLst/>
          </a:prstGeom>
          <a:noFill/>
          <a:ln>
            <a:noFill/>
          </a:ln>
        </p:spPr>
      </p:pic>
      <p:pic>
        <p:nvPicPr>
          <p:cNvPr id="1379" name="Google Shape;1379;p61"/>
          <p:cNvPicPr preferRelativeResize="0"/>
          <p:nvPr/>
        </p:nvPicPr>
        <p:blipFill>
          <a:blip r:embed="rId8">
            <a:alphaModFix amt="45000"/>
          </a:blip>
          <a:stretch>
            <a:fillRect/>
          </a:stretch>
        </p:blipFill>
        <p:spPr>
          <a:xfrm rot="-4912623">
            <a:off x="6315218" y="926495"/>
            <a:ext cx="1709988" cy="241205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385" name="Google Shape;1385;p62"/>
          <p:cNvSpPr txBox="1">
            <a:spLocks noGrp="1"/>
          </p:cNvSpPr>
          <p:nvPr>
            <p:ph type="subTitle" idx="1"/>
          </p:nvPr>
        </p:nvSpPr>
        <p:spPr>
          <a:xfrm>
            <a:off x="875375" y="1341775"/>
            <a:ext cx="3566400" cy="32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b="1">
                <a:latin typeface="Krona One"/>
                <a:ea typeface="Krona One"/>
                <a:cs typeface="Krona One"/>
                <a:sym typeface="Krona One"/>
              </a:rPr>
              <a:t>VECTORS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3"/>
              </a:rPr>
              <a:t>Gradient brutalism vertical poster template</a:t>
            </a:r>
            <a:endParaRPr/>
          </a:p>
          <a:p>
            <a:pPr marL="0" lvl="0" indent="0" algn="l" rtl="0">
              <a:spcBef>
                <a:spcPts val="1000"/>
              </a:spcBef>
              <a:spcAft>
                <a:spcPts val="0"/>
              </a:spcAft>
              <a:buNone/>
            </a:pPr>
            <a:r>
              <a:rPr lang="en" b="1">
                <a:latin typeface="Krona One"/>
                <a:ea typeface="Krona One"/>
                <a:cs typeface="Krona One"/>
                <a:sym typeface="Krona One"/>
              </a:rPr>
              <a:t>PHOTOS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4"/>
              </a:rPr>
              <a:t>Casual senior man at home</a:t>
            </a:r>
            <a:endParaRPr b="1">
              <a:latin typeface="Krona One"/>
              <a:ea typeface="Krona One"/>
              <a:cs typeface="Krona One"/>
              <a:sym typeface="Krona One"/>
            </a:endParaRPr>
          </a:p>
          <a:p>
            <a:pPr marL="457200" lvl="0" indent="-330200" algn="l" rtl="0">
              <a:spcBef>
                <a:spcPts val="0"/>
              </a:spcBef>
              <a:spcAft>
                <a:spcPts val="0"/>
              </a:spcAft>
              <a:buSzPts val="1600"/>
              <a:buChar char="■"/>
            </a:pPr>
            <a:r>
              <a:rPr lang="en">
                <a:uFill>
                  <a:noFill/>
                </a:uFill>
                <a:hlinkClick r:id="rId5"/>
              </a:rPr>
              <a:t>Close up on person getting vacciated</a:t>
            </a:r>
            <a:endParaRPr/>
          </a:p>
        </p:txBody>
      </p:sp>
      <p:sp>
        <p:nvSpPr>
          <p:cNvPr id="1386" name="Google Shape;1386;p62"/>
          <p:cNvSpPr txBox="1">
            <a:spLocks noGrp="1"/>
          </p:cNvSpPr>
          <p:nvPr>
            <p:ph type="subTitle" idx="2"/>
          </p:nvPr>
        </p:nvSpPr>
        <p:spPr>
          <a:xfrm>
            <a:off x="4702525" y="1341775"/>
            <a:ext cx="3566100" cy="326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uFill>
                  <a:noFill/>
                </a:uFill>
                <a:hlinkClick r:id="rId6"/>
              </a:rPr>
              <a:t>Close up on person getting vacciated</a:t>
            </a:r>
            <a:endParaRPr/>
          </a:p>
          <a:p>
            <a:pPr marL="457200" lvl="0" indent="-330200" algn="l" rtl="0">
              <a:spcBef>
                <a:spcPts val="0"/>
              </a:spcBef>
              <a:spcAft>
                <a:spcPts val="0"/>
              </a:spcAft>
              <a:buSzPts val="1600"/>
              <a:buChar char="■"/>
            </a:pPr>
            <a:r>
              <a:rPr lang="en">
                <a:uFill>
                  <a:noFill/>
                </a:uFill>
                <a:hlinkClick r:id="rId7"/>
              </a:rPr>
              <a:t>Ill girl being examined by the doctor</a:t>
            </a:r>
            <a:endParaRPr b="1">
              <a:latin typeface="Krona One"/>
              <a:ea typeface="Krona One"/>
              <a:cs typeface="Krona One"/>
              <a:sym typeface="Krona One"/>
            </a:endParaRPr>
          </a:p>
          <a:p>
            <a:pPr marL="0" lvl="0" indent="0" algn="l" rtl="0">
              <a:spcBef>
                <a:spcPts val="1000"/>
              </a:spcBef>
              <a:spcAft>
                <a:spcPts val="0"/>
              </a:spcAft>
              <a:buNone/>
            </a:pPr>
            <a:r>
              <a:rPr lang="en" b="1">
                <a:latin typeface="Krona One"/>
                <a:ea typeface="Krona One"/>
                <a:cs typeface="Krona One"/>
                <a:sym typeface="Krona One"/>
              </a:rPr>
              <a:t>ICONS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8"/>
              </a:rPr>
              <a:t>Icon Pack: Vaccine Development | Filled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6"/>
          <p:cNvSpPr txBox="1">
            <a:spLocks noGrp="1"/>
          </p:cNvSpPr>
          <p:nvPr>
            <p:ph type="title"/>
          </p:nvPr>
        </p:nvSpPr>
        <p:spPr>
          <a:xfrm>
            <a:off x="1357948" y="1085092"/>
            <a:ext cx="6034007" cy="68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89" name="Google Shape;389;p36"/>
          <p:cNvSpPr txBox="1">
            <a:spLocks noGrp="1"/>
          </p:cNvSpPr>
          <p:nvPr>
            <p:ph type="subTitle" idx="1"/>
          </p:nvPr>
        </p:nvSpPr>
        <p:spPr>
          <a:xfrm>
            <a:off x="1743498" y="1917080"/>
            <a:ext cx="5262909" cy="1309340"/>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US" dirty="0"/>
              <a:t>Our project seeks to employ statistical methods to identify and quantify informational biases regarding Cold War in datasets used to train LLMs </a:t>
            </a:r>
            <a:endParaRPr dirty="0"/>
          </a:p>
        </p:txBody>
      </p:sp>
      <p:sp>
        <p:nvSpPr>
          <p:cNvPr id="390" name="Google Shape;390;p36"/>
          <p:cNvSpPr/>
          <p:nvPr/>
        </p:nvSpPr>
        <p:spPr>
          <a:xfrm rot="2700000">
            <a:off x="7113306" y="1020551"/>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rot="-2700000">
            <a:off x="7113343" y="1020432"/>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subTitle" idx="3"/>
          </p:nvPr>
        </p:nvSpPr>
        <p:spPr>
          <a:xfrm>
            <a:off x="1660550" y="163163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9" name="Google Shape;359;p34"/>
          <p:cNvSpPr txBox="1">
            <a:spLocks noGrp="1"/>
          </p:cNvSpPr>
          <p:nvPr>
            <p:ph type="title" idx="2"/>
          </p:nvPr>
        </p:nvSpPr>
        <p:spPr>
          <a:xfrm>
            <a:off x="72000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60" name="Google Shape;3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2" name="Google Shape;362;p34"/>
          <p:cNvSpPr txBox="1">
            <a:spLocks noGrp="1"/>
          </p:cNvSpPr>
          <p:nvPr>
            <p:ph type="title" idx="4"/>
          </p:nvPr>
        </p:nvSpPr>
        <p:spPr>
          <a:xfrm>
            <a:off x="470915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_02</a:t>
            </a:r>
            <a:endParaRPr/>
          </a:p>
        </p:txBody>
      </p:sp>
      <p:sp>
        <p:nvSpPr>
          <p:cNvPr id="364" name="Google Shape;364;p34"/>
          <p:cNvSpPr txBox="1">
            <a:spLocks noGrp="1"/>
          </p:cNvSpPr>
          <p:nvPr>
            <p:ph type="subTitle" idx="6"/>
          </p:nvPr>
        </p:nvSpPr>
        <p:spPr>
          <a:xfrm>
            <a:off x="5649700" y="163809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a:t>
            </a:r>
            <a:endParaRPr dirty="0"/>
          </a:p>
        </p:txBody>
      </p:sp>
      <p:sp>
        <p:nvSpPr>
          <p:cNvPr id="365" name="Google Shape;365;p34"/>
          <p:cNvSpPr txBox="1">
            <a:spLocks noGrp="1"/>
          </p:cNvSpPr>
          <p:nvPr>
            <p:ph type="title" idx="7"/>
          </p:nvPr>
        </p:nvSpPr>
        <p:spPr>
          <a:xfrm>
            <a:off x="72000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_03</a:t>
            </a:r>
            <a:endParaRPr/>
          </a:p>
        </p:txBody>
      </p:sp>
      <p:sp>
        <p:nvSpPr>
          <p:cNvPr id="367" name="Google Shape;367;p34"/>
          <p:cNvSpPr txBox="1">
            <a:spLocks noGrp="1"/>
          </p:cNvSpPr>
          <p:nvPr>
            <p:ph type="subTitle" idx="9"/>
          </p:nvPr>
        </p:nvSpPr>
        <p:spPr>
          <a:xfrm>
            <a:off x="1660550" y="2706677"/>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368" name="Google Shape;368;p34"/>
          <p:cNvSpPr txBox="1">
            <a:spLocks noGrp="1"/>
          </p:cNvSpPr>
          <p:nvPr>
            <p:ph type="title" idx="13"/>
          </p:nvPr>
        </p:nvSpPr>
        <p:spPr>
          <a:xfrm>
            <a:off x="470915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_04</a:t>
            </a:r>
            <a:endParaRPr/>
          </a:p>
        </p:txBody>
      </p:sp>
      <p:sp>
        <p:nvSpPr>
          <p:cNvPr id="370" name="Google Shape;370;p34"/>
          <p:cNvSpPr txBox="1">
            <a:spLocks noGrp="1"/>
          </p:cNvSpPr>
          <p:nvPr>
            <p:ph type="subTitle" idx="15"/>
          </p:nvPr>
        </p:nvSpPr>
        <p:spPr>
          <a:xfrm>
            <a:off x="5649700" y="269417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t>
            </a:r>
            <a:endParaRPr dirty="0"/>
          </a:p>
        </p:txBody>
      </p:sp>
      <p:sp>
        <p:nvSpPr>
          <p:cNvPr id="371" name="Google Shape;371;p34"/>
          <p:cNvSpPr txBox="1">
            <a:spLocks noGrp="1"/>
          </p:cNvSpPr>
          <p:nvPr>
            <p:ph type="title" idx="16"/>
          </p:nvPr>
        </p:nvSpPr>
        <p:spPr>
          <a:xfrm>
            <a:off x="720000" y="36134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_05</a:t>
            </a:r>
            <a:endParaRPr/>
          </a:p>
        </p:txBody>
      </p:sp>
      <p:sp>
        <p:nvSpPr>
          <p:cNvPr id="373" name="Google Shape;373;p34"/>
          <p:cNvSpPr txBox="1">
            <a:spLocks noGrp="1"/>
          </p:cNvSpPr>
          <p:nvPr>
            <p:ph type="subTitle" idx="18"/>
          </p:nvPr>
        </p:nvSpPr>
        <p:spPr>
          <a:xfrm>
            <a:off x="1660550" y="375642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74" name="Google Shape;374;p34"/>
          <p:cNvSpPr/>
          <p:nvPr/>
        </p:nvSpPr>
        <p:spPr>
          <a:xfrm rot="5400000">
            <a:off x="63977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5400000">
            <a:off x="694747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rot="5400000">
            <a:off x="74972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97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028006" y="2362474"/>
            <a:ext cx="5087987" cy="73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TECHNOLOGIES</a:t>
            </a:r>
            <a:endParaRPr dirty="0"/>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_02</a:t>
            </a:r>
            <a:endParaRPr dirty="0"/>
          </a:p>
        </p:txBody>
      </p:sp>
    </p:spTree>
    <p:extLst>
      <p:ext uri="{BB962C8B-B14F-4D97-AF65-F5344CB8AC3E}">
        <p14:creationId xmlns:p14="http://schemas.microsoft.com/office/powerpoint/2010/main" val="111873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6"/>
          <p:cNvSpPr txBox="1">
            <a:spLocks noGrp="1"/>
          </p:cNvSpPr>
          <p:nvPr>
            <p:ph type="title"/>
          </p:nvPr>
        </p:nvSpPr>
        <p:spPr>
          <a:xfrm>
            <a:off x="1997700" y="1095561"/>
            <a:ext cx="5148600" cy="68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Large Language Models</a:t>
            </a:r>
            <a:endParaRPr sz="2400" dirty="0"/>
          </a:p>
        </p:txBody>
      </p:sp>
      <p:sp>
        <p:nvSpPr>
          <p:cNvPr id="389" name="Google Shape;389;p36"/>
          <p:cNvSpPr txBox="1">
            <a:spLocks noGrp="1"/>
          </p:cNvSpPr>
          <p:nvPr>
            <p:ph type="subTitle" idx="1"/>
          </p:nvPr>
        </p:nvSpPr>
        <p:spPr>
          <a:xfrm>
            <a:off x="1997700" y="2010151"/>
            <a:ext cx="5148600" cy="181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t>L</a:t>
            </a:r>
            <a:r>
              <a:rPr lang="en" dirty="0"/>
              <a:t>LM stands for “Large Language Model”. </a:t>
            </a:r>
            <a:r>
              <a:rPr lang="en-IN" dirty="0"/>
              <a:t>I</a:t>
            </a:r>
            <a:r>
              <a:rPr lang="en" dirty="0"/>
              <a:t>t refers to a type of artificial intelligence model designed to understand and generate human-like text. These models are trained on vast amounts of text data and are capable of performing a wide range of language related tasks</a:t>
            </a:r>
            <a:endParaRPr dirty="0"/>
          </a:p>
        </p:txBody>
      </p:sp>
      <p:sp>
        <p:nvSpPr>
          <p:cNvPr id="390" name="Google Shape;390;p36"/>
          <p:cNvSpPr/>
          <p:nvPr/>
        </p:nvSpPr>
        <p:spPr>
          <a:xfrm rot="2700000">
            <a:off x="7113306" y="1020551"/>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rot="-2700000">
            <a:off x="7113343" y="1020432"/>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820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LLM Families</a:t>
            </a:r>
            <a:endParaRPr sz="2800" dirty="0"/>
          </a:p>
        </p:txBody>
      </p:sp>
      <p:graphicFrame>
        <p:nvGraphicFramePr>
          <p:cNvPr id="563" name="Google Shape;563;p46"/>
          <p:cNvGraphicFramePr/>
          <p:nvPr>
            <p:extLst>
              <p:ext uri="{D42A27DB-BD31-4B8C-83A1-F6EECF244321}">
                <p14:modId xmlns:p14="http://schemas.microsoft.com/office/powerpoint/2010/main" val="1931311534"/>
              </p:ext>
            </p:extLst>
          </p:nvPr>
        </p:nvGraphicFramePr>
        <p:xfrm>
          <a:off x="272955" y="1166885"/>
          <a:ext cx="8598039" cy="3409050"/>
        </p:xfrm>
        <a:graphic>
          <a:graphicData uri="http://schemas.openxmlformats.org/drawingml/2006/table">
            <a:tbl>
              <a:tblPr>
                <a:noFill/>
                <a:tableStyleId>{F7E60C89-831B-41B6-9071-58C76E6AD08C}</a:tableStyleId>
              </a:tblPr>
              <a:tblGrid>
                <a:gridCol w="1119117">
                  <a:extLst>
                    <a:ext uri="{9D8B030D-6E8A-4147-A177-3AD203B41FA5}">
                      <a16:colId xmlns:a16="http://schemas.microsoft.com/office/drawing/2014/main" val="20000"/>
                    </a:ext>
                  </a:extLst>
                </a:gridCol>
                <a:gridCol w="1439850">
                  <a:extLst>
                    <a:ext uri="{9D8B030D-6E8A-4147-A177-3AD203B41FA5}">
                      <a16:colId xmlns:a16="http://schemas.microsoft.com/office/drawing/2014/main" val="20001"/>
                    </a:ext>
                  </a:extLst>
                </a:gridCol>
                <a:gridCol w="1509768">
                  <a:extLst>
                    <a:ext uri="{9D8B030D-6E8A-4147-A177-3AD203B41FA5}">
                      <a16:colId xmlns:a16="http://schemas.microsoft.com/office/drawing/2014/main" val="20002"/>
                    </a:ext>
                  </a:extLst>
                </a:gridCol>
                <a:gridCol w="1509768">
                  <a:extLst>
                    <a:ext uri="{9D8B030D-6E8A-4147-A177-3AD203B41FA5}">
                      <a16:colId xmlns:a16="http://schemas.microsoft.com/office/drawing/2014/main" val="20003"/>
                    </a:ext>
                  </a:extLst>
                </a:gridCol>
                <a:gridCol w="1509768">
                  <a:extLst>
                    <a:ext uri="{9D8B030D-6E8A-4147-A177-3AD203B41FA5}">
                      <a16:colId xmlns:a16="http://schemas.microsoft.com/office/drawing/2014/main" val="1537487274"/>
                    </a:ext>
                  </a:extLst>
                </a:gridCol>
                <a:gridCol w="1509768">
                  <a:extLst>
                    <a:ext uri="{9D8B030D-6E8A-4147-A177-3AD203B41FA5}">
                      <a16:colId xmlns:a16="http://schemas.microsoft.com/office/drawing/2014/main" val="1255114009"/>
                    </a:ext>
                  </a:extLst>
                </a:gridCol>
              </a:tblGrid>
              <a:tr h="681810">
                <a:tc>
                  <a:txBody>
                    <a:bodyPr/>
                    <a:lstStyle/>
                    <a:p>
                      <a:pPr marL="0" lvl="0" indent="0" algn="ctr" rtl="0">
                        <a:spcBef>
                          <a:spcPts val="0"/>
                        </a:spcBef>
                        <a:spcAft>
                          <a:spcPts val="0"/>
                        </a:spcAft>
                        <a:buNone/>
                      </a:pPr>
                      <a:endParaRPr sz="6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900" b="1" dirty="0" err="1">
                          <a:solidFill>
                            <a:schemeClr val="dk1"/>
                          </a:solidFill>
                          <a:latin typeface="Krona One"/>
                          <a:ea typeface="Krona One"/>
                          <a:cs typeface="Krona One"/>
                          <a:sym typeface="Krona One"/>
                        </a:rPr>
                        <a:t>LLaMA</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900" b="1" dirty="0">
                          <a:solidFill>
                            <a:schemeClr val="dk1"/>
                          </a:solidFill>
                          <a:latin typeface="Krona One"/>
                          <a:ea typeface="Krona One"/>
                          <a:cs typeface="Krona One"/>
                          <a:sym typeface="Krona One"/>
                        </a:rPr>
                        <a:t>Mistral</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900" b="1" dirty="0">
                          <a:solidFill>
                            <a:schemeClr val="dk1"/>
                          </a:solidFill>
                          <a:latin typeface="Krona One"/>
                          <a:ea typeface="Krona One"/>
                          <a:cs typeface="Krona One"/>
                          <a:sym typeface="Krona One"/>
                        </a:rPr>
                        <a:t>Wizard</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b="1" dirty="0">
                          <a:solidFill>
                            <a:schemeClr val="dk1"/>
                          </a:solidFill>
                          <a:latin typeface="Krona One"/>
                          <a:ea typeface="Krona One"/>
                          <a:cs typeface="Krona One"/>
                          <a:sym typeface="Krona One"/>
                        </a:rPr>
                        <a:t>Phi-2</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900" b="1" dirty="0">
                          <a:solidFill>
                            <a:schemeClr val="dk1"/>
                          </a:solidFill>
                          <a:latin typeface="Krona One"/>
                          <a:ea typeface="Krona One"/>
                          <a:cs typeface="Krona One"/>
                          <a:sym typeface="Krona One"/>
                        </a:rPr>
                        <a:t>Independent</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81810">
                <a:tc>
                  <a:txBody>
                    <a:bodyPr/>
                    <a:lstStyle/>
                    <a:p>
                      <a:pPr marL="0" lvl="0" indent="0" algn="ctr" rtl="0">
                        <a:spcBef>
                          <a:spcPts val="0"/>
                        </a:spcBef>
                        <a:spcAft>
                          <a:spcPts val="0"/>
                        </a:spcAft>
                        <a:buNone/>
                      </a:pPr>
                      <a:r>
                        <a:rPr lang="en-US" sz="900" b="1" dirty="0">
                          <a:solidFill>
                            <a:schemeClr val="dk1"/>
                          </a:solidFill>
                          <a:latin typeface="Krona One"/>
                          <a:ea typeface="Krona One"/>
                          <a:cs typeface="Krona One"/>
                          <a:sym typeface="Krona One"/>
                        </a:rPr>
                        <a:t>About</a:t>
                      </a:r>
                      <a:endParaRPr sz="900" b="1" dirty="0">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800" dirty="0">
                          <a:solidFill>
                            <a:schemeClr val="dk1"/>
                          </a:solidFill>
                          <a:latin typeface="Comfortaa"/>
                          <a:ea typeface="Comfortaa"/>
                          <a:cs typeface="Comfortaa"/>
                          <a:sym typeface="Comfortaa"/>
                        </a:rPr>
                        <a:t>Released by Meta in collaboration with Microsoft</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Comfortaa"/>
                          <a:ea typeface="Comfortaa"/>
                          <a:cs typeface="Comfortaa"/>
                          <a:sym typeface="Comfortaa"/>
                        </a:rPr>
                        <a:t>Mistral AI championed FOSS models</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800" dirty="0">
                          <a:solidFill>
                            <a:schemeClr val="dk1"/>
                          </a:solidFill>
                          <a:latin typeface="Comfortaa"/>
                          <a:ea typeface="Comfortaa"/>
                          <a:cs typeface="Comfortaa"/>
                          <a:sym typeface="Comfortaa"/>
                        </a:rPr>
                        <a:t>Wizard improves on </a:t>
                      </a:r>
                      <a:r>
                        <a:rPr lang="en-US" sz="800" dirty="0" err="1">
                          <a:solidFill>
                            <a:schemeClr val="dk1"/>
                          </a:solidFill>
                          <a:latin typeface="Comfortaa"/>
                          <a:ea typeface="Comfortaa"/>
                          <a:cs typeface="Comfortaa"/>
                          <a:sym typeface="Comfortaa"/>
                        </a:rPr>
                        <a:t>LLaMA</a:t>
                      </a:r>
                      <a:r>
                        <a:rPr lang="en-US" sz="800" dirty="0">
                          <a:solidFill>
                            <a:schemeClr val="dk1"/>
                          </a:solidFill>
                          <a:latin typeface="Comfortaa"/>
                          <a:ea typeface="Comfortaa"/>
                          <a:cs typeface="Comfortaa"/>
                          <a:sym typeface="Comfortaa"/>
                        </a:rPr>
                        <a:t> with </a:t>
                      </a:r>
                      <a:r>
                        <a:rPr lang="en-US" sz="800" dirty="0" err="1">
                          <a:solidFill>
                            <a:schemeClr val="dk1"/>
                          </a:solidFill>
                          <a:latin typeface="Comfortaa"/>
                          <a:ea typeface="Comfortaa"/>
                          <a:cs typeface="Comfortaa"/>
                          <a:sym typeface="Comfortaa"/>
                        </a:rPr>
                        <a:t>Evol</a:t>
                      </a:r>
                      <a:r>
                        <a:rPr lang="en-US" sz="800" dirty="0">
                          <a:solidFill>
                            <a:schemeClr val="dk1"/>
                          </a:solidFill>
                          <a:latin typeface="Comfortaa"/>
                          <a:ea typeface="Comfortaa"/>
                          <a:cs typeface="Comfortaa"/>
                          <a:sym typeface="Comfortaa"/>
                        </a:rPr>
                        <a:t>-Instruct</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800" dirty="0">
                          <a:solidFill>
                            <a:schemeClr val="dk1"/>
                          </a:solidFill>
                          <a:latin typeface="Comfortaa"/>
                          <a:ea typeface="Comfortaa"/>
                          <a:cs typeface="Comfortaa"/>
                          <a:sym typeface="Comfortaa"/>
                        </a:rPr>
                        <a:t>Phi-2 is a small LM from Microsoft Research</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800" dirty="0">
                          <a:solidFill>
                            <a:schemeClr val="dk1"/>
                          </a:solidFill>
                          <a:latin typeface="Comfortaa"/>
                          <a:ea typeface="Comfortaa"/>
                          <a:cs typeface="Comfortaa"/>
                          <a:sym typeface="Comfortaa"/>
                        </a:rPr>
                        <a:t>These are trained on independent datasets</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1810">
                <a:tc>
                  <a:txBody>
                    <a:bodyPr/>
                    <a:lstStyle/>
                    <a:p>
                      <a:pPr marL="0" lvl="0" indent="0" algn="ctr" rtl="0">
                        <a:spcBef>
                          <a:spcPts val="0"/>
                        </a:spcBef>
                        <a:spcAft>
                          <a:spcPts val="0"/>
                        </a:spcAft>
                        <a:buNone/>
                      </a:pPr>
                      <a:r>
                        <a:rPr lang="en" sz="900" b="1" dirty="0">
                          <a:solidFill>
                            <a:schemeClr val="dk1"/>
                          </a:solidFill>
                          <a:latin typeface="Krona One"/>
                          <a:ea typeface="Krona One"/>
                          <a:cs typeface="Krona One"/>
                          <a:sym typeface="Krona One"/>
                        </a:rPr>
                        <a:t>Licensing</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800" dirty="0">
                          <a:solidFill>
                            <a:schemeClr val="dk1"/>
                          </a:solidFill>
                          <a:latin typeface="Comfortaa"/>
                          <a:ea typeface="Comfortaa"/>
                          <a:cs typeface="Comfortaa"/>
                          <a:sym typeface="Comfortaa"/>
                        </a:rPr>
                        <a:t>Non-standard</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Clr>
                          <a:srgbClr val="000000"/>
                        </a:buClr>
                        <a:buSzPts val="1100"/>
                        <a:buFont typeface="Arial"/>
                        <a:buNone/>
                      </a:pPr>
                      <a:r>
                        <a:rPr lang="en" sz="800" dirty="0">
                          <a:solidFill>
                            <a:schemeClr val="dk1"/>
                          </a:solidFill>
                          <a:latin typeface="Comfortaa"/>
                          <a:ea typeface="Comfortaa"/>
                          <a:cs typeface="Comfortaa"/>
                          <a:sym typeface="Comfortaa"/>
                        </a:rPr>
                        <a:t>Apache 2.0</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800" dirty="0">
                          <a:solidFill>
                            <a:schemeClr val="dk1"/>
                          </a:solidFill>
                          <a:latin typeface="Comfortaa"/>
                          <a:ea typeface="Comfortaa"/>
                          <a:cs typeface="Comfortaa"/>
                          <a:sym typeface="Comfortaa"/>
                        </a:rPr>
                        <a:t>Non-standard</a:t>
                      </a: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800" dirty="0">
                          <a:solidFill>
                            <a:schemeClr val="dk1"/>
                          </a:solidFill>
                          <a:latin typeface="Comfortaa"/>
                          <a:ea typeface="Comfortaa"/>
                          <a:cs typeface="Comfortaa"/>
                          <a:sym typeface="Comfortaa"/>
                        </a:rPr>
                        <a:t>MIT</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800" dirty="0">
                          <a:solidFill>
                            <a:schemeClr val="dk1"/>
                          </a:solidFill>
                          <a:latin typeface="Comfortaa"/>
                          <a:ea typeface="Comfortaa"/>
                          <a:cs typeface="Comfortaa"/>
                          <a:sym typeface="Comfortaa"/>
                        </a:rPr>
                        <a:t>Permissive</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81810">
                <a:tc>
                  <a:txBody>
                    <a:bodyPr/>
                    <a:lstStyle/>
                    <a:p>
                      <a:pPr marL="0" lvl="0" indent="0" algn="ctr" rtl="0">
                        <a:spcBef>
                          <a:spcPts val="0"/>
                        </a:spcBef>
                        <a:spcAft>
                          <a:spcPts val="0"/>
                        </a:spcAft>
                        <a:buNone/>
                      </a:pPr>
                      <a:r>
                        <a:rPr lang="en" sz="900" b="1" dirty="0">
                          <a:solidFill>
                            <a:schemeClr val="dk1"/>
                          </a:solidFill>
                          <a:latin typeface="Krona One"/>
                          <a:ea typeface="Krona One"/>
                          <a:cs typeface="Krona One"/>
                          <a:sym typeface="Krona One"/>
                        </a:rPr>
                        <a:t>Parameters</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Comfortaa"/>
                          <a:ea typeface="Comfortaa"/>
                          <a:cs typeface="Comfortaa"/>
                          <a:sym typeface="Comfortaa"/>
                        </a:rPr>
                        <a:t>7B</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Comfortaa"/>
                          <a:ea typeface="Comfortaa"/>
                          <a:cs typeface="Comfortaa"/>
                          <a:sym typeface="Comfortaa"/>
                        </a:rPr>
                        <a:t>7B</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Comfortaa"/>
                          <a:ea typeface="Comfortaa"/>
                          <a:cs typeface="Comfortaa"/>
                          <a:sym typeface="Comfortaa"/>
                        </a:rPr>
                        <a:t>7-13B</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800" dirty="0">
                          <a:solidFill>
                            <a:schemeClr val="dk1"/>
                          </a:solidFill>
                          <a:latin typeface="Comfortaa"/>
                          <a:ea typeface="Comfortaa"/>
                          <a:cs typeface="Comfortaa"/>
                          <a:sym typeface="Comfortaa"/>
                        </a:rPr>
                        <a:t>2..7B</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800" dirty="0">
                          <a:solidFill>
                            <a:schemeClr val="dk1"/>
                          </a:solidFill>
                          <a:latin typeface="Comfortaa"/>
                          <a:ea typeface="Comfortaa"/>
                          <a:cs typeface="Comfortaa"/>
                          <a:sym typeface="Comfortaa"/>
                        </a:rPr>
                        <a:t>1.6B-9B</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1810">
                <a:tc>
                  <a:txBody>
                    <a:bodyPr/>
                    <a:lstStyle/>
                    <a:p>
                      <a:pPr marL="0" lvl="0" indent="0" algn="ctr" rtl="0">
                        <a:spcBef>
                          <a:spcPts val="0"/>
                        </a:spcBef>
                        <a:spcAft>
                          <a:spcPts val="0"/>
                        </a:spcAft>
                        <a:buNone/>
                      </a:pPr>
                      <a:r>
                        <a:rPr lang="en" sz="900" b="1" dirty="0">
                          <a:solidFill>
                            <a:schemeClr val="dk1"/>
                          </a:solidFill>
                          <a:latin typeface="Krona One"/>
                          <a:ea typeface="Krona One"/>
                          <a:cs typeface="Krona One"/>
                          <a:sym typeface="Krona One"/>
                        </a:rPr>
                        <a:t>AREA 4</a:t>
                      </a:r>
                      <a:endParaRPr sz="800" dirty="0">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Comfortaa"/>
                          <a:ea typeface="Comfortaa"/>
                          <a:cs typeface="Comfortaa"/>
                          <a:sym typeface="Comfortaa"/>
                        </a:rPr>
                        <a:t>The Moon is Earth’s natural satellite</a:t>
                      </a:r>
                      <a:endParaRPr sz="80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Comfortaa"/>
                          <a:ea typeface="Comfortaa"/>
                          <a:cs typeface="Comfortaa"/>
                          <a:sym typeface="Comfortaa"/>
                        </a:rPr>
                        <a:t>The Sun is the closest star to us</a:t>
                      </a:r>
                      <a:endParaRPr sz="80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800" dirty="0">
                          <a:solidFill>
                            <a:schemeClr val="dk1"/>
                          </a:solidFill>
                          <a:latin typeface="Comfortaa"/>
                          <a:ea typeface="Comfortaa"/>
                          <a:cs typeface="Comfortaa"/>
                          <a:sym typeface="Comfortaa"/>
                        </a:rPr>
                        <a:t>Phobos is one of Mars’s moons</a:t>
                      </a: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A0208CC3-CDAF-23DB-BF39-AD537315954F}"/>
              </a:ext>
            </a:extLst>
          </p:cNvPr>
          <p:cNvSpPr txBox="1"/>
          <p:nvPr/>
        </p:nvSpPr>
        <p:spPr>
          <a:xfrm>
            <a:off x="3649285" y="1051469"/>
            <a:ext cx="1845377" cy="230832"/>
          </a:xfrm>
          <a:prstGeom prst="rect">
            <a:avLst/>
          </a:prstGeom>
          <a:noFill/>
        </p:spPr>
        <p:txBody>
          <a:bodyPr wrap="none" rtlCol="0">
            <a:spAutoFit/>
          </a:bodyPr>
          <a:lstStyle/>
          <a:p>
            <a:r>
              <a:rPr lang="en-US" sz="900" dirty="0">
                <a:solidFill>
                  <a:schemeClr val="dk1"/>
                </a:solidFill>
                <a:latin typeface="Comfortaa"/>
              </a:rPr>
              <a:t>(4 bit quantized) via </a:t>
            </a:r>
            <a:r>
              <a:rPr lang="en-US" sz="900" dirty="0" err="1">
                <a:solidFill>
                  <a:schemeClr val="dk1"/>
                </a:solidFill>
                <a:latin typeface="Comfortaa"/>
              </a:rPr>
              <a:t>Ollama</a:t>
            </a:r>
            <a:endParaRPr lang="en-IN" sz="1600" dirty="0"/>
          </a:p>
        </p:txBody>
      </p:sp>
    </p:spTree>
    <p:extLst>
      <p:ext uri="{BB962C8B-B14F-4D97-AF65-F5344CB8AC3E}">
        <p14:creationId xmlns:p14="http://schemas.microsoft.com/office/powerpoint/2010/main" val="2322367660"/>
      </p:ext>
    </p:extLst>
  </p:cSld>
  <p:clrMapOvr>
    <a:masterClrMapping/>
  </p:clrMapOvr>
</p:sld>
</file>

<file path=ppt/theme/theme1.xml><?xml version="1.0" encoding="utf-8"?>
<a:theme xmlns:a="http://schemas.openxmlformats.org/drawingml/2006/main" name="Adaptive Immunity Case Report by Slidesgo">
  <a:themeElements>
    <a:clrScheme name="Simple Light">
      <a:dk1>
        <a:srgbClr val="191919"/>
      </a:dk1>
      <a:lt1>
        <a:srgbClr val="FFFFFF"/>
      </a:lt1>
      <a:dk2>
        <a:srgbClr val="6360E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1705</Words>
  <Application>Microsoft Office PowerPoint</Application>
  <PresentationFormat>On-screen Show (16:9)</PresentationFormat>
  <Paragraphs>413</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Comfortaa</vt:lpstr>
      <vt:lpstr>Bebas Neue</vt:lpstr>
      <vt:lpstr>PT Sans</vt:lpstr>
      <vt:lpstr>Krona One</vt:lpstr>
      <vt:lpstr>Arial</vt:lpstr>
      <vt:lpstr>Adaptive Immunity Case Report by Slidesgo</vt:lpstr>
      <vt:lpstr>Analysing Historical Bias in LLMs Through the Lens  of The Cold War</vt:lpstr>
      <vt:lpstr>—JOSEPH STALIN</vt:lpstr>
      <vt:lpstr>_01</vt:lpstr>
      <vt:lpstr>INTRODUCTION</vt:lpstr>
      <vt:lpstr>INTRODUCTION</vt:lpstr>
      <vt:lpstr>_01</vt:lpstr>
      <vt:lpstr>TECHNOLOGIES</vt:lpstr>
      <vt:lpstr>Large Language Models</vt:lpstr>
      <vt:lpstr>LLM Families</vt:lpstr>
      <vt:lpstr>_01</vt:lpstr>
      <vt:lpstr>METHODOLOGY</vt:lpstr>
      <vt:lpstr>Hardware</vt:lpstr>
      <vt:lpstr>Software</vt:lpstr>
      <vt:lpstr>_01</vt:lpstr>
      <vt:lpstr>RESULTS</vt:lpstr>
      <vt:lpstr>Questions framed</vt:lpstr>
      <vt:lpstr>LLaMA</vt:lpstr>
      <vt:lpstr>Mistral</vt:lpstr>
      <vt:lpstr>Wizard</vt:lpstr>
      <vt:lpstr>Phi-2</vt:lpstr>
      <vt:lpstr>Independent LLMs</vt:lpstr>
      <vt:lpstr>CONCLUSIONS</vt:lpstr>
      <vt:lpstr>REVIEW OF SYSTEMS</vt:lpstr>
      <vt:lpstr>A PICTURE IS WORTH A THOUSAND WORDS</vt:lpstr>
      <vt:lpstr>AWESOME WORDS</vt:lpstr>
      <vt:lpstr>DISCUSSION</vt:lpstr>
      <vt:lpstr>DISCUSSION SUMMARY</vt:lpstr>
      <vt:lpstr>COMPARISON</vt:lpstr>
      <vt:lpstr>210,000</vt:lpstr>
      <vt:lpstr>DIAGNOSIS</vt:lpstr>
      <vt:lpstr>TREATMENT</vt:lpstr>
      <vt:lpstr>PATIENT MONITORING</vt:lpstr>
      <vt:lpstr>CONTRAIND. &amp; INDICATIONS </vt:lpstr>
      <vt:lpstr>YOU CAN USE THIS GRAPH</vt:lpstr>
      <vt:lpstr>POST-PREVENTION</vt:lpstr>
      <vt:lpstr>_9h 55m 23s</vt:lpstr>
      <vt:lpstr>CASE TIMELINE</vt:lpstr>
      <vt:lpstr>ADAPTIVE IMMUNITY MAP</vt:lpstr>
      <vt:lpstr>PC MOCKUP</vt:lpstr>
      <vt:lpstr>CONCLUSIONS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Historical Bias in LLMs Through the Lens  of The Cold War</dc:title>
  <cp:lastModifiedBy>Soham Kulkarni</cp:lastModifiedBy>
  <cp:revision>18</cp:revision>
  <dcterms:modified xsi:type="dcterms:W3CDTF">2024-05-08T02:58:29Z</dcterms:modified>
</cp:coreProperties>
</file>